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notesMasterIdLst>
    <p:notesMasterId r:id="rId14"/>
  </p:notesMasterIdLst>
  <p:sldIdLst>
    <p:sldId id="266" r:id="rId2"/>
    <p:sldId id="268" r:id="rId3"/>
    <p:sldId id="257" r:id="rId4"/>
    <p:sldId id="261" r:id="rId5"/>
    <p:sldId id="258" r:id="rId6"/>
    <p:sldId id="259" r:id="rId7"/>
    <p:sldId id="262" r:id="rId8"/>
    <p:sldId id="264" r:id="rId9"/>
    <p:sldId id="263" r:id="rId10"/>
    <p:sldId id="267" r:id="rId11"/>
    <p:sldId id="271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1B0EE8-AF33-4F26-9720-C3D54C51F9E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E16B843C-A07F-4075-8A89-49B1C7166472}">
      <dgm:prSet phldrT="[Text]"/>
      <dgm:spPr/>
      <dgm:t>
        <a:bodyPr/>
        <a:lstStyle/>
        <a:p>
          <a:r>
            <a:rPr lang="en-GB" dirty="0"/>
            <a:t>2020</a:t>
          </a:r>
          <a:endParaRPr lang="tr-TR" dirty="0"/>
        </a:p>
      </dgm:t>
    </dgm:pt>
    <dgm:pt modelId="{A7985197-5E04-4AA1-A820-6F014BED125F}" type="parTrans" cxnId="{EB1860FB-8173-4C12-9EB1-A71CF72F54A8}">
      <dgm:prSet/>
      <dgm:spPr/>
      <dgm:t>
        <a:bodyPr/>
        <a:lstStyle/>
        <a:p>
          <a:endParaRPr lang="tr-TR"/>
        </a:p>
      </dgm:t>
    </dgm:pt>
    <dgm:pt modelId="{B07F604A-6C9A-4946-A76E-432109B2506D}" type="sibTrans" cxnId="{EB1860FB-8173-4C12-9EB1-A71CF72F54A8}">
      <dgm:prSet/>
      <dgm:spPr/>
      <dgm:t>
        <a:bodyPr/>
        <a:lstStyle/>
        <a:p>
          <a:endParaRPr lang="tr-TR"/>
        </a:p>
      </dgm:t>
    </dgm:pt>
    <dgm:pt modelId="{0F7982B6-6E01-49CE-8021-9078D850017D}">
      <dgm:prSet phldrT="[Text]" custT="1"/>
      <dgm:spPr/>
      <dgm:t>
        <a:bodyPr/>
        <a:lstStyle/>
        <a:p>
          <a:r>
            <a:rPr lang="tr-TR" sz="2000" dirty="0"/>
            <a:t>Student Research Assistant</a:t>
          </a:r>
        </a:p>
      </dgm:t>
    </dgm:pt>
    <dgm:pt modelId="{B327BFB8-DA1F-4BD0-B1C8-61E37CF55BF0}" type="parTrans" cxnId="{4C760D7C-64B2-4280-BA8C-AC8FE0A874E0}">
      <dgm:prSet/>
      <dgm:spPr/>
      <dgm:t>
        <a:bodyPr/>
        <a:lstStyle/>
        <a:p>
          <a:endParaRPr lang="tr-TR"/>
        </a:p>
      </dgm:t>
    </dgm:pt>
    <dgm:pt modelId="{C87DA517-07C0-4BB0-BE1E-A0AFC55BAFE6}" type="sibTrans" cxnId="{4C760D7C-64B2-4280-BA8C-AC8FE0A874E0}">
      <dgm:prSet/>
      <dgm:spPr/>
      <dgm:t>
        <a:bodyPr/>
        <a:lstStyle/>
        <a:p>
          <a:endParaRPr lang="tr-TR"/>
        </a:p>
      </dgm:t>
    </dgm:pt>
    <dgm:pt modelId="{8805278B-834D-44AD-BDC6-05413F835B14}">
      <dgm:prSet phldrT="[Text]" custT="1"/>
      <dgm:spPr/>
      <dgm:t>
        <a:bodyPr/>
        <a:lstStyle/>
        <a:p>
          <a:r>
            <a:rPr lang="en-GB" sz="2000" dirty="0"/>
            <a:t>Internship Rotations</a:t>
          </a:r>
          <a:endParaRPr lang="tr-TR" sz="2000" dirty="0"/>
        </a:p>
      </dgm:t>
    </dgm:pt>
    <dgm:pt modelId="{98769AA4-BEA8-47B4-AE02-0E20744BFC10}" type="parTrans" cxnId="{26D34099-D483-48A0-874D-05174F71288D}">
      <dgm:prSet/>
      <dgm:spPr/>
      <dgm:t>
        <a:bodyPr/>
        <a:lstStyle/>
        <a:p>
          <a:endParaRPr lang="tr-TR"/>
        </a:p>
      </dgm:t>
    </dgm:pt>
    <dgm:pt modelId="{8FA97DC7-C4A4-4FC9-84BE-F67FA0242F4E}" type="sibTrans" cxnId="{26D34099-D483-48A0-874D-05174F71288D}">
      <dgm:prSet/>
      <dgm:spPr/>
      <dgm:t>
        <a:bodyPr/>
        <a:lstStyle/>
        <a:p>
          <a:endParaRPr lang="tr-TR"/>
        </a:p>
      </dgm:t>
    </dgm:pt>
    <dgm:pt modelId="{1002A329-BF7F-4E6B-9FC5-38146F89CB4E}">
      <dgm:prSet phldrT="[Text]"/>
      <dgm:spPr/>
      <dgm:t>
        <a:bodyPr/>
        <a:lstStyle/>
        <a:p>
          <a:r>
            <a:rPr lang="en-GB" dirty="0"/>
            <a:t>2021</a:t>
          </a:r>
          <a:endParaRPr lang="tr-TR" dirty="0"/>
        </a:p>
      </dgm:t>
    </dgm:pt>
    <dgm:pt modelId="{FDDCF248-7742-451E-9FC0-89FE9CDC97E0}" type="parTrans" cxnId="{40780B98-A941-43BA-8E82-5D7EB7D9BB39}">
      <dgm:prSet/>
      <dgm:spPr/>
      <dgm:t>
        <a:bodyPr/>
        <a:lstStyle/>
        <a:p>
          <a:endParaRPr lang="tr-TR"/>
        </a:p>
      </dgm:t>
    </dgm:pt>
    <dgm:pt modelId="{F9FD59D8-839C-4947-AD0A-D58FB15B6AA4}" type="sibTrans" cxnId="{40780B98-A941-43BA-8E82-5D7EB7D9BB39}">
      <dgm:prSet/>
      <dgm:spPr/>
      <dgm:t>
        <a:bodyPr/>
        <a:lstStyle/>
        <a:p>
          <a:endParaRPr lang="tr-TR"/>
        </a:p>
      </dgm:t>
    </dgm:pt>
    <dgm:pt modelId="{04ABB851-869A-4795-BDE6-E083FD692BFD}">
      <dgm:prSet phldrT="[Text]" custT="1"/>
      <dgm:spPr/>
      <dgm:t>
        <a:bodyPr/>
        <a:lstStyle/>
        <a:p>
          <a:r>
            <a:rPr lang="en-GB" sz="1800" dirty="0"/>
            <a:t>European Engineering Learning Innovation</a:t>
          </a:r>
          <a:endParaRPr lang="tr-TR" sz="1800" dirty="0"/>
        </a:p>
      </dgm:t>
    </dgm:pt>
    <dgm:pt modelId="{EFD9A0EA-306D-4A5E-BE0C-2647D43401CF}" type="parTrans" cxnId="{6093DB4B-6A56-489C-A905-CF29442C7007}">
      <dgm:prSet/>
      <dgm:spPr/>
      <dgm:t>
        <a:bodyPr/>
        <a:lstStyle/>
        <a:p>
          <a:endParaRPr lang="tr-TR"/>
        </a:p>
      </dgm:t>
    </dgm:pt>
    <dgm:pt modelId="{E7A2B65A-CC53-4D59-84CC-CD403A29A2B3}" type="sibTrans" cxnId="{6093DB4B-6A56-489C-A905-CF29442C7007}">
      <dgm:prSet/>
      <dgm:spPr/>
      <dgm:t>
        <a:bodyPr/>
        <a:lstStyle/>
        <a:p>
          <a:endParaRPr lang="tr-TR"/>
        </a:p>
      </dgm:t>
    </dgm:pt>
    <dgm:pt modelId="{34B885B3-020F-41B3-96DE-7F631DEBCC34}">
      <dgm:prSet phldrT="[Text]" custT="1"/>
      <dgm:spPr/>
      <dgm:t>
        <a:bodyPr/>
        <a:lstStyle/>
        <a:p>
          <a:r>
            <a:rPr lang="tr-TR" sz="1800" dirty="0"/>
            <a:t>Studenten bilden Schüler</a:t>
          </a:r>
        </a:p>
      </dgm:t>
    </dgm:pt>
    <dgm:pt modelId="{373BF6BF-25CD-4E1D-B171-7319887ACE07}" type="parTrans" cxnId="{6C3DCD63-39D7-4E23-9908-D7CB56A6BD3B}">
      <dgm:prSet/>
      <dgm:spPr/>
      <dgm:t>
        <a:bodyPr/>
        <a:lstStyle/>
        <a:p>
          <a:endParaRPr lang="tr-TR"/>
        </a:p>
      </dgm:t>
    </dgm:pt>
    <dgm:pt modelId="{A1067612-4F3A-4D57-B233-2B6A5756FB51}" type="sibTrans" cxnId="{6C3DCD63-39D7-4E23-9908-D7CB56A6BD3B}">
      <dgm:prSet/>
      <dgm:spPr/>
      <dgm:t>
        <a:bodyPr/>
        <a:lstStyle/>
        <a:p>
          <a:endParaRPr lang="tr-TR"/>
        </a:p>
      </dgm:t>
    </dgm:pt>
    <dgm:pt modelId="{AC15A7D9-A2D9-4C5E-8661-D3C437182633}">
      <dgm:prSet phldrT="[Text]"/>
      <dgm:spPr/>
      <dgm:t>
        <a:bodyPr/>
        <a:lstStyle/>
        <a:p>
          <a:r>
            <a:rPr lang="en-GB" dirty="0"/>
            <a:t>2022</a:t>
          </a:r>
          <a:endParaRPr lang="tr-TR" dirty="0"/>
        </a:p>
      </dgm:t>
    </dgm:pt>
    <dgm:pt modelId="{89D19C68-046D-44C9-9511-7440E2301614}" type="parTrans" cxnId="{5C782799-0EF9-4920-B9B9-A701BF8460E6}">
      <dgm:prSet/>
      <dgm:spPr/>
      <dgm:t>
        <a:bodyPr/>
        <a:lstStyle/>
        <a:p>
          <a:endParaRPr lang="tr-TR"/>
        </a:p>
      </dgm:t>
    </dgm:pt>
    <dgm:pt modelId="{63F3EF47-103B-4202-A8CF-E9509E7C462A}" type="sibTrans" cxnId="{5C782799-0EF9-4920-B9B9-A701BF8460E6}">
      <dgm:prSet/>
      <dgm:spPr/>
      <dgm:t>
        <a:bodyPr/>
        <a:lstStyle/>
        <a:p>
          <a:endParaRPr lang="tr-TR"/>
        </a:p>
      </dgm:t>
    </dgm:pt>
    <dgm:pt modelId="{FAB27EB5-0E48-42BA-AF69-0542D29D964D}">
      <dgm:prSet phldrT="[Text]"/>
      <dgm:spPr/>
      <dgm:t>
        <a:bodyPr/>
        <a:lstStyle/>
        <a:p>
          <a:r>
            <a:rPr lang="en-GB" dirty="0"/>
            <a:t>Bachelor’s Thesis</a:t>
          </a:r>
          <a:endParaRPr lang="tr-TR" dirty="0"/>
        </a:p>
      </dgm:t>
    </dgm:pt>
    <dgm:pt modelId="{60C8109B-20FF-472D-A2A9-BBAECD7E4228}" type="parTrans" cxnId="{A9DEF59D-809F-4698-9256-7CE548E44C50}">
      <dgm:prSet/>
      <dgm:spPr/>
      <dgm:t>
        <a:bodyPr/>
        <a:lstStyle/>
        <a:p>
          <a:endParaRPr lang="tr-TR"/>
        </a:p>
      </dgm:t>
    </dgm:pt>
    <dgm:pt modelId="{5CD2794D-4369-44DC-B57A-E591547FEAB0}" type="sibTrans" cxnId="{A9DEF59D-809F-4698-9256-7CE548E44C50}">
      <dgm:prSet/>
      <dgm:spPr/>
      <dgm:t>
        <a:bodyPr/>
        <a:lstStyle/>
        <a:p>
          <a:endParaRPr lang="tr-TR"/>
        </a:p>
      </dgm:t>
    </dgm:pt>
    <dgm:pt modelId="{A3175CBC-F547-4208-BFD8-837C5EA71942}">
      <dgm:prSet phldrT="[Text]"/>
      <dgm:spPr/>
      <dgm:t>
        <a:bodyPr/>
        <a:lstStyle/>
        <a:p>
          <a:r>
            <a:rPr lang="tr-TR" dirty="0"/>
            <a:t>Teaching Assistant</a:t>
          </a:r>
        </a:p>
      </dgm:t>
    </dgm:pt>
    <dgm:pt modelId="{9DC7C2E9-3139-41B0-A512-5E031ECFDD38}" type="parTrans" cxnId="{76690574-C470-4331-8B56-8A5D346A99D5}">
      <dgm:prSet/>
      <dgm:spPr/>
      <dgm:t>
        <a:bodyPr/>
        <a:lstStyle/>
        <a:p>
          <a:endParaRPr lang="tr-TR"/>
        </a:p>
      </dgm:t>
    </dgm:pt>
    <dgm:pt modelId="{AB660157-5D43-4A79-A87C-9A9EFEF8C899}" type="sibTrans" cxnId="{76690574-C470-4331-8B56-8A5D346A99D5}">
      <dgm:prSet/>
      <dgm:spPr/>
      <dgm:t>
        <a:bodyPr/>
        <a:lstStyle/>
        <a:p>
          <a:endParaRPr lang="tr-TR"/>
        </a:p>
      </dgm:t>
    </dgm:pt>
    <dgm:pt modelId="{5579BEAD-9CE3-498A-B3A6-635D3E52644C}">
      <dgm:prSet phldrT="[Text]" custT="1"/>
      <dgm:spPr/>
      <dgm:t>
        <a:bodyPr/>
        <a:lstStyle/>
        <a:p>
          <a:r>
            <a:rPr lang="en-GB" sz="1800" dirty="0"/>
            <a:t>Student Lab Assistant</a:t>
          </a:r>
          <a:endParaRPr lang="tr-TR" sz="1800" dirty="0"/>
        </a:p>
      </dgm:t>
    </dgm:pt>
    <dgm:pt modelId="{F3B8AA7B-46BB-4794-8D4D-54539D15901C}" type="parTrans" cxnId="{FE0C75B3-82E7-4192-BC80-B8B36E5EE315}">
      <dgm:prSet/>
      <dgm:spPr/>
      <dgm:t>
        <a:bodyPr/>
        <a:lstStyle/>
        <a:p>
          <a:endParaRPr lang="tr-TR"/>
        </a:p>
      </dgm:t>
    </dgm:pt>
    <dgm:pt modelId="{365AEC65-81A6-4D30-95B7-9A7BAFE75B7A}" type="sibTrans" cxnId="{FE0C75B3-82E7-4192-BC80-B8B36E5EE315}">
      <dgm:prSet/>
      <dgm:spPr/>
      <dgm:t>
        <a:bodyPr/>
        <a:lstStyle/>
        <a:p>
          <a:endParaRPr lang="tr-TR"/>
        </a:p>
      </dgm:t>
    </dgm:pt>
    <dgm:pt modelId="{CB8C9F30-85CA-44E7-ADA5-5235D9EDC34A}">
      <dgm:prSet phldrT="[Text]"/>
      <dgm:spPr/>
      <dgm:t>
        <a:bodyPr/>
        <a:lstStyle/>
        <a:p>
          <a:r>
            <a:rPr lang="tr-TR" dirty="0"/>
            <a:t>Research Data Analyst</a:t>
          </a:r>
        </a:p>
      </dgm:t>
    </dgm:pt>
    <dgm:pt modelId="{E03E86E2-0407-433C-B326-C6FC04C696A2}" type="parTrans" cxnId="{B02B3C1C-3342-4894-9788-7C452C471CB3}">
      <dgm:prSet/>
      <dgm:spPr/>
      <dgm:t>
        <a:bodyPr/>
        <a:lstStyle/>
        <a:p>
          <a:endParaRPr lang="tr-TR"/>
        </a:p>
      </dgm:t>
    </dgm:pt>
    <dgm:pt modelId="{FCAD1B98-321B-438B-8ED9-FA672A4D8798}" type="sibTrans" cxnId="{B02B3C1C-3342-4894-9788-7C452C471CB3}">
      <dgm:prSet/>
      <dgm:spPr/>
      <dgm:t>
        <a:bodyPr/>
        <a:lstStyle/>
        <a:p>
          <a:endParaRPr lang="tr-TR"/>
        </a:p>
      </dgm:t>
    </dgm:pt>
    <dgm:pt modelId="{DE669A30-A8D2-4CB4-8899-AC67561AF6CB}">
      <dgm:prSet phldrT="[Text]" custT="1"/>
      <dgm:spPr/>
      <dgm:t>
        <a:bodyPr/>
        <a:lstStyle/>
        <a:p>
          <a:r>
            <a:rPr lang="en-GB" sz="1800" dirty="0"/>
            <a:t>First international political student organisation</a:t>
          </a:r>
          <a:endParaRPr lang="tr-TR" sz="1800" dirty="0"/>
        </a:p>
      </dgm:t>
    </dgm:pt>
    <dgm:pt modelId="{CAE7B88D-F4B6-4A0F-A3C0-EC83DE7E7961}" type="parTrans" cxnId="{727682BB-783A-4684-88F1-4E6F69E3F58B}">
      <dgm:prSet/>
      <dgm:spPr/>
    </dgm:pt>
    <dgm:pt modelId="{D684CD85-4B52-4D9D-B316-A1F2E0489D1A}" type="sibTrans" cxnId="{727682BB-783A-4684-88F1-4E6F69E3F58B}">
      <dgm:prSet/>
      <dgm:spPr/>
    </dgm:pt>
    <dgm:pt modelId="{F3E1EC1C-F992-4B84-AD22-FB666E61609B}" type="pres">
      <dgm:prSet presAssocID="{621B0EE8-AF33-4F26-9720-C3D54C51F9E0}" presName="linearFlow" presStyleCnt="0">
        <dgm:presLayoutVars>
          <dgm:dir/>
          <dgm:animLvl val="lvl"/>
          <dgm:resizeHandles val="exact"/>
        </dgm:presLayoutVars>
      </dgm:prSet>
      <dgm:spPr/>
    </dgm:pt>
    <dgm:pt modelId="{C950EF3C-B23A-401A-877F-ADEF01B28106}" type="pres">
      <dgm:prSet presAssocID="{E16B843C-A07F-4075-8A89-49B1C7166472}" presName="composite" presStyleCnt="0"/>
      <dgm:spPr/>
    </dgm:pt>
    <dgm:pt modelId="{C9DC8FD2-337A-402F-A3E8-F1939A1C96B6}" type="pres">
      <dgm:prSet presAssocID="{E16B843C-A07F-4075-8A89-49B1C7166472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CD2D24B4-6256-490C-A203-553965BFC355}" type="pres">
      <dgm:prSet presAssocID="{E16B843C-A07F-4075-8A89-49B1C7166472}" presName="descendantText" presStyleLbl="alignAcc1" presStyleIdx="0" presStyleCnt="3">
        <dgm:presLayoutVars>
          <dgm:bulletEnabled val="1"/>
        </dgm:presLayoutVars>
      </dgm:prSet>
      <dgm:spPr/>
    </dgm:pt>
    <dgm:pt modelId="{C4F36322-2A70-4658-B05D-924F953C06FB}" type="pres">
      <dgm:prSet presAssocID="{B07F604A-6C9A-4946-A76E-432109B2506D}" presName="sp" presStyleCnt="0"/>
      <dgm:spPr/>
    </dgm:pt>
    <dgm:pt modelId="{4A034C90-2ED7-4CE1-BAA8-87542162271F}" type="pres">
      <dgm:prSet presAssocID="{1002A329-BF7F-4E6B-9FC5-38146F89CB4E}" presName="composite" presStyleCnt="0"/>
      <dgm:spPr/>
    </dgm:pt>
    <dgm:pt modelId="{48123FF2-940C-4045-97F3-D1130525330F}" type="pres">
      <dgm:prSet presAssocID="{1002A329-BF7F-4E6B-9FC5-38146F89CB4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5ED13F40-9461-42FB-A815-D670269B0C62}" type="pres">
      <dgm:prSet presAssocID="{1002A329-BF7F-4E6B-9FC5-38146F89CB4E}" presName="descendantText" presStyleLbl="alignAcc1" presStyleIdx="1" presStyleCnt="3">
        <dgm:presLayoutVars>
          <dgm:bulletEnabled val="1"/>
        </dgm:presLayoutVars>
      </dgm:prSet>
      <dgm:spPr/>
    </dgm:pt>
    <dgm:pt modelId="{4CF15CE5-2659-4E97-B64B-240024303507}" type="pres">
      <dgm:prSet presAssocID="{F9FD59D8-839C-4947-AD0A-D58FB15B6AA4}" presName="sp" presStyleCnt="0"/>
      <dgm:spPr/>
    </dgm:pt>
    <dgm:pt modelId="{783B7F42-BC28-4458-9AC8-A6CEB66C5628}" type="pres">
      <dgm:prSet presAssocID="{AC15A7D9-A2D9-4C5E-8661-D3C437182633}" presName="composite" presStyleCnt="0"/>
      <dgm:spPr/>
    </dgm:pt>
    <dgm:pt modelId="{52001D86-A9FF-4B3E-AF3B-4CD9262FD880}" type="pres">
      <dgm:prSet presAssocID="{AC15A7D9-A2D9-4C5E-8661-D3C43718263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A1DF5A7-E8AF-4ADD-BA30-105897FBA1F7}" type="pres">
      <dgm:prSet presAssocID="{AC15A7D9-A2D9-4C5E-8661-D3C437182633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8172501-D1DF-4502-B70F-D8B851BBEB68}" type="presOf" srcId="{FAB27EB5-0E48-42BA-AF69-0542D29D964D}" destId="{DA1DF5A7-E8AF-4ADD-BA30-105897FBA1F7}" srcOrd="0" destOrd="0" presId="urn:microsoft.com/office/officeart/2005/8/layout/chevron2"/>
    <dgm:cxn modelId="{AF7F0207-0477-483B-8938-6E0E8207B99D}" type="presOf" srcId="{5579BEAD-9CE3-498A-B3A6-635D3E52644C}" destId="{5ED13F40-9461-42FB-A815-D670269B0C62}" srcOrd="0" destOrd="0" presId="urn:microsoft.com/office/officeart/2005/8/layout/chevron2"/>
    <dgm:cxn modelId="{B02B3C1C-3342-4894-9788-7C452C471CB3}" srcId="{AC15A7D9-A2D9-4C5E-8661-D3C437182633}" destId="{CB8C9F30-85CA-44E7-ADA5-5235D9EDC34A}" srcOrd="2" destOrd="0" parTransId="{E03E86E2-0407-433C-B326-C6FC04C696A2}" sibTransId="{FCAD1B98-321B-438B-8ED9-FA672A4D8798}"/>
    <dgm:cxn modelId="{37846140-80B8-4521-A787-934C851ABCB3}" type="presOf" srcId="{1002A329-BF7F-4E6B-9FC5-38146F89CB4E}" destId="{48123FF2-940C-4045-97F3-D1130525330F}" srcOrd="0" destOrd="0" presId="urn:microsoft.com/office/officeart/2005/8/layout/chevron2"/>
    <dgm:cxn modelId="{2B0FE35F-E355-4100-B785-657086D1C88F}" type="presOf" srcId="{DE669A30-A8D2-4CB4-8899-AC67561AF6CB}" destId="{5ED13F40-9461-42FB-A815-D670269B0C62}" srcOrd="0" destOrd="3" presId="urn:microsoft.com/office/officeart/2005/8/layout/chevron2"/>
    <dgm:cxn modelId="{6C3DCD63-39D7-4E23-9908-D7CB56A6BD3B}" srcId="{1002A329-BF7F-4E6B-9FC5-38146F89CB4E}" destId="{34B885B3-020F-41B3-96DE-7F631DEBCC34}" srcOrd="2" destOrd="0" parTransId="{373BF6BF-25CD-4E1D-B171-7319887ACE07}" sibTransId="{A1067612-4F3A-4D57-B233-2B6A5756FB51}"/>
    <dgm:cxn modelId="{5A13644A-CF73-4F28-BF8D-4106E85B87C1}" type="presOf" srcId="{E16B843C-A07F-4075-8A89-49B1C7166472}" destId="{C9DC8FD2-337A-402F-A3E8-F1939A1C96B6}" srcOrd="0" destOrd="0" presId="urn:microsoft.com/office/officeart/2005/8/layout/chevron2"/>
    <dgm:cxn modelId="{6093DB4B-6A56-489C-A905-CF29442C7007}" srcId="{1002A329-BF7F-4E6B-9FC5-38146F89CB4E}" destId="{04ABB851-869A-4795-BDE6-E083FD692BFD}" srcOrd="1" destOrd="0" parTransId="{EFD9A0EA-306D-4A5E-BE0C-2647D43401CF}" sibTransId="{E7A2B65A-CC53-4D59-84CC-CD403A29A2B3}"/>
    <dgm:cxn modelId="{2CD17C4D-D6B5-42A4-9533-67403F03BE53}" type="presOf" srcId="{0F7982B6-6E01-49CE-8021-9078D850017D}" destId="{CD2D24B4-6256-490C-A203-553965BFC355}" srcOrd="0" destOrd="0" presId="urn:microsoft.com/office/officeart/2005/8/layout/chevron2"/>
    <dgm:cxn modelId="{43ECE152-D30A-4F3C-8D64-F05227BD47F9}" type="presOf" srcId="{A3175CBC-F547-4208-BFD8-837C5EA71942}" destId="{DA1DF5A7-E8AF-4ADD-BA30-105897FBA1F7}" srcOrd="0" destOrd="1" presId="urn:microsoft.com/office/officeart/2005/8/layout/chevron2"/>
    <dgm:cxn modelId="{76690574-C470-4331-8B56-8A5D346A99D5}" srcId="{AC15A7D9-A2D9-4C5E-8661-D3C437182633}" destId="{A3175CBC-F547-4208-BFD8-837C5EA71942}" srcOrd="1" destOrd="0" parTransId="{9DC7C2E9-3139-41B0-A512-5E031ECFDD38}" sibTransId="{AB660157-5D43-4A79-A87C-9A9EFEF8C899}"/>
    <dgm:cxn modelId="{4C760D7C-64B2-4280-BA8C-AC8FE0A874E0}" srcId="{E16B843C-A07F-4075-8A89-49B1C7166472}" destId="{0F7982B6-6E01-49CE-8021-9078D850017D}" srcOrd="0" destOrd="0" parTransId="{B327BFB8-DA1F-4BD0-B1C8-61E37CF55BF0}" sibTransId="{C87DA517-07C0-4BB0-BE1E-A0AFC55BAFE6}"/>
    <dgm:cxn modelId="{40780B98-A941-43BA-8E82-5D7EB7D9BB39}" srcId="{621B0EE8-AF33-4F26-9720-C3D54C51F9E0}" destId="{1002A329-BF7F-4E6B-9FC5-38146F89CB4E}" srcOrd="1" destOrd="0" parTransId="{FDDCF248-7742-451E-9FC0-89FE9CDC97E0}" sibTransId="{F9FD59D8-839C-4947-AD0A-D58FB15B6AA4}"/>
    <dgm:cxn modelId="{5C782799-0EF9-4920-B9B9-A701BF8460E6}" srcId="{621B0EE8-AF33-4F26-9720-C3D54C51F9E0}" destId="{AC15A7D9-A2D9-4C5E-8661-D3C437182633}" srcOrd="2" destOrd="0" parTransId="{89D19C68-046D-44C9-9511-7440E2301614}" sibTransId="{63F3EF47-103B-4202-A8CF-E9509E7C462A}"/>
    <dgm:cxn modelId="{26D34099-D483-48A0-874D-05174F71288D}" srcId="{E16B843C-A07F-4075-8A89-49B1C7166472}" destId="{8805278B-834D-44AD-BDC6-05413F835B14}" srcOrd="1" destOrd="0" parTransId="{98769AA4-BEA8-47B4-AE02-0E20744BFC10}" sibTransId="{8FA97DC7-C4A4-4FC9-84BE-F67FA0242F4E}"/>
    <dgm:cxn modelId="{42C74E9C-D0CA-48E2-BCCB-3200DC4B8B6E}" type="presOf" srcId="{621B0EE8-AF33-4F26-9720-C3D54C51F9E0}" destId="{F3E1EC1C-F992-4B84-AD22-FB666E61609B}" srcOrd="0" destOrd="0" presId="urn:microsoft.com/office/officeart/2005/8/layout/chevron2"/>
    <dgm:cxn modelId="{A9DEF59D-809F-4698-9256-7CE548E44C50}" srcId="{AC15A7D9-A2D9-4C5E-8661-D3C437182633}" destId="{FAB27EB5-0E48-42BA-AF69-0542D29D964D}" srcOrd="0" destOrd="0" parTransId="{60C8109B-20FF-472D-A2A9-BBAECD7E4228}" sibTransId="{5CD2794D-4369-44DC-B57A-E591547FEAB0}"/>
    <dgm:cxn modelId="{9DC1F3B0-7B87-42FC-AFAE-B21A97643D94}" type="presOf" srcId="{34B885B3-020F-41B3-96DE-7F631DEBCC34}" destId="{5ED13F40-9461-42FB-A815-D670269B0C62}" srcOrd="0" destOrd="2" presId="urn:microsoft.com/office/officeart/2005/8/layout/chevron2"/>
    <dgm:cxn modelId="{FE0C75B3-82E7-4192-BC80-B8B36E5EE315}" srcId="{1002A329-BF7F-4E6B-9FC5-38146F89CB4E}" destId="{5579BEAD-9CE3-498A-B3A6-635D3E52644C}" srcOrd="0" destOrd="0" parTransId="{F3B8AA7B-46BB-4794-8D4D-54539D15901C}" sibTransId="{365AEC65-81A6-4D30-95B7-9A7BAFE75B7A}"/>
    <dgm:cxn modelId="{FD812DB6-7CF9-4BBF-86CD-3CD2CB2F015E}" type="presOf" srcId="{8805278B-834D-44AD-BDC6-05413F835B14}" destId="{CD2D24B4-6256-490C-A203-553965BFC355}" srcOrd="0" destOrd="1" presId="urn:microsoft.com/office/officeart/2005/8/layout/chevron2"/>
    <dgm:cxn modelId="{727682BB-783A-4684-88F1-4E6F69E3F58B}" srcId="{1002A329-BF7F-4E6B-9FC5-38146F89CB4E}" destId="{DE669A30-A8D2-4CB4-8899-AC67561AF6CB}" srcOrd="3" destOrd="0" parTransId="{CAE7B88D-F4B6-4A0F-A3C0-EC83DE7E7961}" sibTransId="{D684CD85-4B52-4D9D-B316-A1F2E0489D1A}"/>
    <dgm:cxn modelId="{399DB7C3-519C-4923-8AEC-E18BB637BB72}" type="presOf" srcId="{AC15A7D9-A2D9-4C5E-8661-D3C437182633}" destId="{52001D86-A9FF-4B3E-AF3B-4CD9262FD880}" srcOrd="0" destOrd="0" presId="urn:microsoft.com/office/officeart/2005/8/layout/chevron2"/>
    <dgm:cxn modelId="{74ACABF3-2F81-4919-9F19-ECCFC1B9B50E}" type="presOf" srcId="{04ABB851-869A-4795-BDE6-E083FD692BFD}" destId="{5ED13F40-9461-42FB-A815-D670269B0C62}" srcOrd="0" destOrd="1" presId="urn:microsoft.com/office/officeart/2005/8/layout/chevron2"/>
    <dgm:cxn modelId="{613495F9-3006-49B8-BAD5-3B85C19DBC34}" type="presOf" srcId="{CB8C9F30-85CA-44E7-ADA5-5235D9EDC34A}" destId="{DA1DF5A7-E8AF-4ADD-BA30-105897FBA1F7}" srcOrd="0" destOrd="2" presId="urn:microsoft.com/office/officeart/2005/8/layout/chevron2"/>
    <dgm:cxn modelId="{EB1860FB-8173-4C12-9EB1-A71CF72F54A8}" srcId="{621B0EE8-AF33-4F26-9720-C3D54C51F9E0}" destId="{E16B843C-A07F-4075-8A89-49B1C7166472}" srcOrd="0" destOrd="0" parTransId="{A7985197-5E04-4AA1-A820-6F014BED125F}" sibTransId="{B07F604A-6C9A-4946-A76E-432109B2506D}"/>
    <dgm:cxn modelId="{9EFECA7D-70C4-417D-BF1A-30125F23B670}" type="presParOf" srcId="{F3E1EC1C-F992-4B84-AD22-FB666E61609B}" destId="{C950EF3C-B23A-401A-877F-ADEF01B28106}" srcOrd="0" destOrd="0" presId="urn:microsoft.com/office/officeart/2005/8/layout/chevron2"/>
    <dgm:cxn modelId="{9CF28241-3F79-4F02-B763-51A610121A3B}" type="presParOf" srcId="{C950EF3C-B23A-401A-877F-ADEF01B28106}" destId="{C9DC8FD2-337A-402F-A3E8-F1939A1C96B6}" srcOrd="0" destOrd="0" presId="urn:microsoft.com/office/officeart/2005/8/layout/chevron2"/>
    <dgm:cxn modelId="{833AC537-E2D2-4556-9B21-86DD2B650AD8}" type="presParOf" srcId="{C950EF3C-B23A-401A-877F-ADEF01B28106}" destId="{CD2D24B4-6256-490C-A203-553965BFC355}" srcOrd="1" destOrd="0" presId="urn:microsoft.com/office/officeart/2005/8/layout/chevron2"/>
    <dgm:cxn modelId="{8DCBD163-BF6F-45C4-942C-15E6788BEAB0}" type="presParOf" srcId="{F3E1EC1C-F992-4B84-AD22-FB666E61609B}" destId="{C4F36322-2A70-4658-B05D-924F953C06FB}" srcOrd="1" destOrd="0" presId="urn:microsoft.com/office/officeart/2005/8/layout/chevron2"/>
    <dgm:cxn modelId="{E5A48745-ADD2-4DF3-8179-822600AA031B}" type="presParOf" srcId="{F3E1EC1C-F992-4B84-AD22-FB666E61609B}" destId="{4A034C90-2ED7-4CE1-BAA8-87542162271F}" srcOrd="2" destOrd="0" presId="urn:microsoft.com/office/officeart/2005/8/layout/chevron2"/>
    <dgm:cxn modelId="{36EDBC0E-BE88-4309-8867-36C075937E05}" type="presParOf" srcId="{4A034C90-2ED7-4CE1-BAA8-87542162271F}" destId="{48123FF2-940C-4045-97F3-D1130525330F}" srcOrd="0" destOrd="0" presId="urn:microsoft.com/office/officeart/2005/8/layout/chevron2"/>
    <dgm:cxn modelId="{B4546C1E-AB46-4430-AE35-AFE84CFBAA86}" type="presParOf" srcId="{4A034C90-2ED7-4CE1-BAA8-87542162271F}" destId="{5ED13F40-9461-42FB-A815-D670269B0C62}" srcOrd="1" destOrd="0" presId="urn:microsoft.com/office/officeart/2005/8/layout/chevron2"/>
    <dgm:cxn modelId="{BBD57CEC-5458-43C2-9E3B-F6D8AA552F53}" type="presParOf" srcId="{F3E1EC1C-F992-4B84-AD22-FB666E61609B}" destId="{4CF15CE5-2659-4E97-B64B-240024303507}" srcOrd="3" destOrd="0" presId="urn:microsoft.com/office/officeart/2005/8/layout/chevron2"/>
    <dgm:cxn modelId="{F918B430-6034-406E-A8D3-70A06FD2390C}" type="presParOf" srcId="{F3E1EC1C-F992-4B84-AD22-FB666E61609B}" destId="{783B7F42-BC28-4458-9AC8-A6CEB66C5628}" srcOrd="4" destOrd="0" presId="urn:microsoft.com/office/officeart/2005/8/layout/chevron2"/>
    <dgm:cxn modelId="{00B7C178-CF3A-4E79-B91E-77302964F1C3}" type="presParOf" srcId="{783B7F42-BC28-4458-9AC8-A6CEB66C5628}" destId="{52001D86-A9FF-4B3E-AF3B-4CD9262FD880}" srcOrd="0" destOrd="0" presId="urn:microsoft.com/office/officeart/2005/8/layout/chevron2"/>
    <dgm:cxn modelId="{948F3DD7-72EC-4FED-9BCA-7BB3ADF4ED84}" type="presParOf" srcId="{783B7F42-BC28-4458-9AC8-A6CEB66C5628}" destId="{DA1DF5A7-E8AF-4ADD-BA30-105897FBA1F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3C1D5C-4B94-426A-B17F-54792AFE0AA9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CB4D6B2A-8194-4106-AFAC-5CCA6BC60337}">
      <dgm:prSet phldrT="[Text]"/>
      <dgm:spPr/>
      <dgm:t>
        <a:bodyPr/>
        <a:lstStyle/>
        <a:p>
          <a:r>
            <a:rPr lang="en-GB" dirty="0"/>
            <a:t>2023</a:t>
          </a:r>
          <a:endParaRPr lang="tr-TR" dirty="0"/>
        </a:p>
      </dgm:t>
    </dgm:pt>
    <dgm:pt modelId="{6B3C3EEC-725D-4CC3-AF7E-3C281941E6D2}" type="parTrans" cxnId="{36B345EA-13E4-45C2-876F-0A0AA3EEAA89}">
      <dgm:prSet/>
      <dgm:spPr/>
      <dgm:t>
        <a:bodyPr/>
        <a:lstStyle/>
        <a:p>
          <a:endParaRPr lang="tr-TR"/>
        </a:p>
      </dgm:t>
    </dgm:pt>
    <dgm:pt modelId="{F1C60BA4-0387-4B8A-8DF9-031405342218}" type="sibTrans" cxnId="{36B345EA-13E4-45C2-876F-0A0AA3EEAA89}">
      <dgm:prSet/>
      <dgm:spPr/>
      <dgm:t>
        <a:bodyPr/>
        <a:lstStyle/>
        <a:p>
          <a:endParaRPr lang="tr-TR"/>
        </a:p>
      </dgm:t>
    </dgm:pt>
    <dgm:pt modelId="{1C8934D1-C387-43D7-92EB-6BE93B90F509}">
      <dgm:prSet phldrT="[Text]" custT="1"/>
      <dgm:spPr/>
      <dgm:t>
        <a:bodyPr/>
        <a:lstStyle/>
        <a:p>
          <a:r>
            <a:rPr lang="en-GB" sz="2000" dirty="0"/>
            <a:t>Diagnostic’s Lab</a:t>
          </a:r>
          <a:endParaRPr lang="tr-TR" sz="2000" dirty="0"/>
        </a:p>
      </dgm:t>
    </dgm:pt>
    <dgm:pt modelId="{B0470DEC-82B9-480F-A597-11B5191D7896}" type="parTrans" cxnId="{7A9CA318-C800-4235-8125-8E1C9CCBE842}">
      <dgm:prSet/>
      <dgm:spPr/>
      <dgm:t>
        <a:bodyPr/>
        <a:lstStyle/>
        <a:p>
          <a:endParaRPr lang="tr-TR"/>
        </a:p>
      </dgm:t>
    </dgm:pt>
    <dgm:pt modelId="{E110C774-52EF-4217-8AE6-99F522DACBB2}" type="sibTrans" cxnId="{7A9CA318-C800-4235-8125-8E1C9CCBE842}">
      <dgm:prSet/>
      <dgm:spPr/>
      <dgm:t>
        <a:bodyPr/>
        <a:lstStyle/>
        <a:p>
          <a:endParaRPr lang="tr-TR"/>
        </a:p>
      </dgm:t>
    </dgm:pt>
    <dgm:pt modelId="{D569EDCB-B51D-491F-9E53-E390342E9F23}">
      <dgm:prSet phldrT="[Text]" custT="1"/>
      <dgm:spPr/>
      <dgm:t>
        <a:bodyPr/>
        <a:lstStyle/>
        <a:p>
          <a:r>
            <a:rPr lang="en-GB" sz="2000" dirty="0"/>
            <a:t>Teaching Assistant</a:t>
          </a:r>
          <a:endParaRPr lang="tr-TR" sz="2000" dirty="0"/>
        </a:p>
      </dgm:t>
    </dgm:pt>
    <dgm:pt modelId="{A40C4131-A51C-49DF-8304-DB0F65987B24}" type="parTrans" cxnId="{1A923FF1-B3AF-44FC-9AF3-CDC159C8AFA3}">
      <dgm:prSet/>
      <dgm:spPr/>
      <dgm:t>
        <a:bodyPr/>
        <a:lstStyle/>
        <a:p>
          <a:endParaRPr lang="tr-TR"/>
        </a:p>
      </dgm:t>
    </dgm:pt>
    <dgm:pt modelId="{8AC205DC-3ABE-473F-B3E4-999FDABDAD04}" type="sibTrans" cxnId="{1A923FF1-B3AF-44FC-9AF3-CDC159C8AFA3}">
      <dgm:prSet/>
      <dgm:spPr/>
      <dgm:t>
        <a:bodyPr/>
        <a:lstStyle/>
        <a:p>
          <a:endParaRPr lang="tr-TR"/>
        </a:p>
      </dgm:t>
    </dgm:pt>
    <dgm:pt modelId="{C106B836-C87B-4D5E-AC47-2EDDD79D641E}">
      <dgm:prSet phldrT="[Text]"/>
      <dgm:spPr/>
      <dgm:t>
        <a:bodyPr/>
        <a:lstStyle/>
        <a:p>
          <a:r>
            <a:rPr lang="en-GB" dirty="0"/>
            <a:t>2024</a:t>
          </a:r>
          <a:endParaRPr lang="tr-TR" dirty="0"/>
        </a:p>
      </dgm:t>
    </dgm:pt>
    <dgm:pt modelId="{9E58CD0A-A08B-4661-BE12-02427CE6E9F5}" type="parTrans" cxnId="{5BDE9A58-C039-41C0-8454-B4A4DB3D5009}">
      <dgm:prSet/>
      <dgm:spPr/>
      <dgm:t>
        <a:bodyPr/>
        <a:lstStyle/>
        <a:p>
          <a:endParaRPr lang="tr-TR"/>
        </a:p>
      </dgm:t>
    </dgm:pt>
    <dgm:pt modelId="{0F781ECE-EC9A-48E9-8ECD-928B27AE64D6}" type="sibTrans" cxnId="{5BDE9A58-C039-41C0-8454-B4A4DB3D5009}">
      <dgm:prSet/>
      <dgm:spPr/>
      <dgm:t>
        <a:bodyPr/>
        <a:lstStyle/>
        <a:p>
          <a:endParaRPr lang="tr-TR"/>
        </a:p>
      </dgm:t>
    </dgm:pt>
    <dgm:pt modelId="{59610F06-E127-44DB-AD70-CC30211FCE78}">
      <dgm:prSet phldrT="[Text]" custT="1"/>
      <dgm:spPr/>
      <dgm:t>
        <a:bodyPr/>
        <a:lstStyle/>
        <a:p>
          <a:r>
            <a:rPr lang="tr-TR" sz="2000" dirty="0"/>
            <a:t>AI Tutor</a:t>
          </a:r>
        </a:p>
      </dgm:t>
    </dgm:pt>
    <dgm:pt modelId="{32983A19-16BF-42F7-8209-AE3FBB7505FE}" type="parTrans" cxnId="{44990F9C-8A48-4AA5-B815-0450411CDDD4}">
      <dgm:prSet/>
      <dgm:spPr/>
      <dgm:t>
        <a:bodyPr/>
        <a:lstStyle/>
        <a:p>
          <a:endParaRPr lang="tr-TR"/>
        </a:p>
      </dgm:t>
    </dgm:pt>
    <dgm:pt modelId="{F9A0A25F-E696-4705-91EE-3C3385DC986D}" type="sibTrans" cxnId="{44990F9C-8A48-4AA5-B815-0450411CDDD4}">
      <dgm:prSet/>
      <dgm:spPr/>
      <dgm:t>
        <a:bodyPr/>
        <a:lstStyle/>
        <a:p>
          <a:endParaRPr lang="tr-TR"/>
        </a:p>
      </dgm:t>
    </dgm:pt>
    <dgm:pt modelId="{CC8A5A9F-0AE3-4804-870A-1A899AAFFE45}">
      <dgm:prSet phldrT="[Text]"/>
      <dgm:spPr/>
      <dgm:t>
        <a:bodyPr/>
        <a:lstStyle/>
        <a:p>
          <a:r>
            <a:rPr lang="en-GB" dirty="0"/>
            <a:t>2025</a:t>
          </a:r>
          <a:endParaRPr lang="tr-TR" dirty="0"/>
        </a:p>
      </dgm:t>
    </dgm:pt>
    <dgm:pt modelId="{E628406D-2181-4EEA-B078-0A91F9CE5DB7}" type="parTrans" cxnId="{30D0F333-0C0B-474E-AD49-ECE401FB19A1}">
      <dgm:prSet/>
      <dgm:spPr/>
      <dgm:t>
        <a:bodyPr/>
        <a:lstStyle/>
        <a:p>
          <a:endParaRPr lang="tr-TR"/>
        </a:p>
      </dgm:t>
    </dgm:pt>
    <dgm:pt modelId="{6F16D483-0765-4726-989E-7A7C949E7617}" type="sibTrans" cxnId="{30D0F333-0C0B-474E-AD49-ECE401FB19A1}">
      <dgm:prSet/>
      <dgm:spPr/>
      <dgm:t>
        <a:bodyPr/>
        <a:lstStyle/>
        <a:p>
          <a:endParaRPr lang="tr-TR"/>
        </a:p>
      </dgm:t>
    </dgm:pt>
    <dgm:pt modelId="{BE134F94-DA76-40BE-A447-CE063983CA84}">
      <dgm:prSet phldrT="[Text]" custT="1"/>
      <dgm:spPr/>
      <dgm:t>
        <a:bodyPr/>
        <a:lstStyle/>
        <a:p>
          <a:r>
            <a:rPr lang="en-GB" sz="2000" dirty="0"/>
            <a:t>Continuation of 1 role</a:t>
          </a:r>
          <a:endParaRPr lang="tr-TR" sz="2000" dirty="0"/>
        </a:p>
      </dgm:t>
    </dgm:pt>
    <dgm:pt modelId="{454C617A-8DAB-4DC3-AE7D-AF225CEE09A1}" type="parTrans" cxnId="{1557BE3F-A0C1-4035-B876-B3611D0FFF81}">
      <dgm:prSet/>
      <dgm:spPr/>
      <dgm:t>
        <a:bodyPr/>
        <a:lstStyle/>
        <a:p>
          <a:endParaRPr lang="tr-TR"/>
        </a:p>
      </dgm:t>
    </dgm:pt>
    <dgm:pt modelId="{77A1D2B7-73EE-47E4-AFE0-057D84161D00}" type="sibTrans" cxnId="{1557BE3F-A0C1-4035-B876-B3611D0FFF81}">
      <dgm:prSet/>
      <dgm:spPr/>
      <dgm:t>
        <a:bodyPr/>
        <a:lstStyle/>
        <a:p>
          <a:endParaRPr lang="tr-TR"/>
        </a:p>
      </dgm:t>
    </dgm:pt>
    <dgm:pt modelId="{771236CB-239D-46FB-8A9A-7D88BE5958F0}">
      <dgm:prSet phldrT="[Text]" custT="1"/>
      <dgm:spPr/>
      <dgm:t>
        <a:bodyPr/>
        <a:lstStyle/>
        <a:p>
          <a:r>
            <a:rPr lang="tr-TR" sz="2000" dirty="0"/>
            <a:t>Internship Rotations</a:t>
          </a:r>
        </a:p>
      </dgm:t>
    </dgm:pt>
    <dgm:pt modelId="{E8C177E4-BDF1-4BEB-9778-C4AEFE3692CF}" type="parTrans" cxnId="{04CA539A-5D45-46D1-86EB-4ECA0C0C71A5}">
      <dgm:prSet/>
      <dgm:spPr/>
      <dgm:t>
        <a:bodyPr/>
        <a:lstStyle/>
        <a:p>
          <a:endParaRPr lang="tr-TR"/>
        </a:p>
      </dgm:t>
    </dgm:pt>
    <dgm:pt modelId="{78898934-DB03-4E04-8716-F81747E4B15A}" type="sibTrans" cxnId="{04CA539A-5D45-46D1-86EB-4ECA0C0C71A5}">
      <dgm:prSet/>
      <dgm:spPr/>
      <dgm:t>
        <a:bodyPr/>
        <a:lstStyle/>
        <a:p>
          <a:endParaRPr lang="tr-TR"/>
        </a:p>
      </dgm:t>
    </dgm:pt>
    <dgm:pt modelId="{D6BA3224-A195-4708-BA51-65801D1F0F6A}">
      <dgm:prSet phldrT="[Text]" custT="1"/>
      <dgm:spPr/>
      <dgm:t>
        <a:bodyPr/>
        <a:lstStyle/>
        <a:p>
          <a:r>
            <a:rPr lang="en-GB" sz="2000" dirty="0"/>
            <a:t>Master’s Thesis</a:t>
          </a:r>
          <a:endParaRPr lang="tr-TR" sz="2000" dirty="0"/>
        </a:p>
      </dgm:t>
    </dgm:pt>
    <dgm:pt modelId="{B34A6196-E118-4A94-80CC-E3DCA37BFC3C}" type="parTrans" cxnId="{100CB9E2-38E3-4B53-A71A-A2D236BB9535}">
      <dgm:prSet/>
      <dgm:spPr/>
      <dgm:t>
        <a:bodyPr/>
        <a:lstStyle/>
        <a:p>
          <a:endParaRPr lang="tr-TR"/>
        </a:p>
      </dgm:t>
    </dgm:pt>
    <dgm:pt modelId="{5FF5D5E5-5E2C-406E-B2BB-A7BC71A3A4E1}" type="sibTrans" cxnId="{100CB9E2-38E3-4B53-A71A-A2D236BB9535}">
      <dgm:prSet/>
      <dgm:spPr/>
      <dgm:t>
        <a:bodyPr/>
        <a:lstStyle/>
        <a:p>
          <a:endParaRPr lang="tr-TR"/>
        </a:p>
      </dgm:t>
    </dgm:pt>
    <dgm:pt modelId="{4230716C-6A95-4ED5-A96F-B9D6FAF74DD6}">
      <dgm:prSet phldrT="[Text]" custT="1"/>
      <dgm:spPr/>
      <dgm:t>
        <a:bodyPr/>
        <a:lstStyle/>
        <a:p>
          <a:r>
            <a:rPr lang="tr-TR" sz="2000" dirty="0"/>
            <a:t>Junior Machine Learning Engineer</a:t>
          </a:r>
        </a:p>
      </dgm:t>
    </dgm:pt>
    <dgm:pt modelId="{5C7E9BBC-A990-4D3B-92C1-B0CB3AAEDA53}" type="parTrans" cxnId="{4E5D69FA-86F1-426D-B304-03F2B7CDE05E}">
      <dgm:prSet/>
      <dgm:spPr/>
      <dgm:t>
        <a:bodyPr/>
        <a:lstStyle/>
        <a:p>
          <a:endParaRPr lang="tr-TR"/>
        </a:p>
      </dgm:t>
    </dgm:pt>
    <dgm:pt modelId="{3E1E5D4A-1736-4709-B35A-70972A4E4EAF}" type="sibTrans" cxnId="{4E5D69FA-86F1-426D-B304-03F2B7CDE05E}">
      <dgm:prSet/>
      <dgm:spPr/>
      <dgm:t>
        <a:bodyPr/>
        <a:lstStyle/>
        <a:p>
          <a:endParaRPr lang="tr-TR"/>
        </a:p>
      </dgm:t>
    </dgm:pt>
    <dgm:pt modelId="{810FBFC7-C58B-4B5D-B0C9-4C51C2717712}">
      <dgm:prSet phldrT="[Text]" custT="1"/>
      <dgm:spPr/>
      <dgm:t>
        <a:bodyPr/>
        <a:lstStyle/>
        <a:p>
          <a:r>
            <a:rPr lang="tr-TR" sz="2000" dirty="0"/>
            <a:t>Junior Conversational AI Engineer</a:t>
          </a:r>
        </a:p>
      </dgm:t>
    </dgm:pt>
    <dgm:pt modelId="{C32EC39D-BAB1-410E-864B-57DAAD212057}" type="parTrans" cxnId="{F674AE13-999D-4DA1-A6E3-EE4643BF644C}">
      <dgm:prSet/>
      <dgm:spPr/>
      <dgm:t>
        <a:bodyPr/>
        <a:lstStyle/>
        <a:p>
          <a:endParaRPr lang="tr-TR"/>
        </a:p>
      </dgm:t>
    </dgm:pt>
    <dgm:pt modelId="{5F09ED87-D003-4A70-9E04-8F30B56DB18D}" type="sibTrans" cxnId="{F674AE13-999D-4DA1-A6E3-EE4643BF644C}">
      <dgm:prSet/>
      <dgm:spPr/>
      <dgm:t>
        <a:bodyPr/>
        <a:lstStyle/>
        <a:p>
          <a:endParaRPr lang="tr-TR"/>
        </a:p>
      </dgm:t>
    </dgm:pt>
    <dgm:pt modelId="{E8442225-5AB1-4EBF-A406-2B2751D86AA2}">
      <dgm:prSet phldrT="[Text]" custT="1"/>
      <dgm:spPr/>
      <dgm:t>
        <a:bodyPr/>
        <a:lstStyle/>
        <a:p>
          <a:r>
            <a:rPr lang="tr-TR" sz="2000" dirty="0"/>
            <a:t>Scientific Collaboration</a:t>
          </a:r>
        </a:p>
      </dgm:t>
    </dgm:pt>
    <dgm:pt modelId="{9FAC2754-F624-4DF5-8FE2-42958CD12BA2}" type="parTrans" cxnId="{A8016F50-7B73-4540-856F-76B8B22BA327}">
      <dgm:prSet/>
      <dgm:spPr/>
      <dgm:t>
        <a:bodyPr/>
        <a:lstStyle/>
        <a:p>
          <a:endParaRPr lang="tr-TR"/>
        </a:p>
      </dgm:t>
    </dgm:pt>
    <dgm:pt modelId="{2716119D-19F7-4613-82E3-670FA39870EF}" type="sibTrans" cxnId="{A8016F50-7B73-4540-856F-76B8B22BA327}">
      <dgm:prSet/>
      <dgm:spPr/>
      <dgm:t>
        <a:bodyPr/>
        <a:lstStyle/>
        <a:p>
          <a:endParaRPr lang="tr-TR"/>
        </a:p>
      </dgm:t>
    </dgm:pt>
    <dgm:pt modelId="{9CBE87D4-6BE5-4C87-BED6-FE16ADA4E385}">
      <dgm:prSet phldrT="[Text]" custT="1"/>
      <dgm:spPr/>
      <dgm:t>
        <a:bodyPr/>
        <a:lstStyle/>
        <a:p>
          <a:r>
            <a:rPr lang="en-GB" sz="2000" dirty="0"/>
            <a:t>Job Start</a:t>
          </a:r>
          <a:endParaRPr lang="tr-TR" sz="2000" dirty="0"/>
        </a:p>
      </dgm:t>
    </dgm:pt>
    <dgm:pt modelId="{BA98FDCE-59FA-4328-B8F0-3FC216B12B47}" type="parTrans" cxnId="{E471A277-D71E-4544-8003-FB5FC8045B1D}">
      <dgm:prSet/>
      <dgm:spPr/>
      <dgm:t>
        <a:bodyPr/>
        <a:lstStyle/>
        <a:p>
          <a:endParaRPr lang="tr-TR"/>
        </a:p>
      </dgm:t>
    </dgm:pt>
    <dgm:pt modelId="{473DB9D4-6B90-4254-8807-1D42551DD65C}" type="sibTrans" cxnId="{E471A277-D71E-4544-8003-FB5FC8045B1D}">
      <dgm:prSet/>
      <dgm:spPr/>
      <dgm:t>
        <a:bodyPr/>
        <a:lstStyle/>
        <a:p>
          <a:endParaRPr lang="tr-TR"/>
        </a:p>
      </dgm:t>
    </dgm:pt>
    <dgm:pt modelId="{F64A840C-96A5-4FA2-B7F7-100985508FE2}" type="pres">
      <dgm:prSet presAssocID="{C13C1D5C-4B94-426A-B17F-54792AFE0AA9}" presName="linearFlow" presStyleCnt="0">
        <dgm:presLayoutVars>
          <dgm:dir/>
          <dgm:animLvl val="lvl"/>
          <dgm:resizeHandles val="exact"/>
        </dgm:presLayoutVars>
      </dgm:prSet>
      <dgm:spPr/>
    </dgm:pt>
    <dgm:pt modelId="{455E4239-820F-4285-A6AD-3784FA76BEFD}" type="pres">
      <dgm:prSet presAssocID="{CB4D6B2A-8194-4106-AFAC-5CCA6BC60337}" presName="composite" presStyleCnt="0"/>
      <dgm:spPr/>
    </dgm:pt>
    <dgm:pt modelId="{05750771-2DD3-4C1C-8920-16F0998CB497}" type="pres">
      <dgm:prSet presAssocID="{CB4D6B2A-8194-4106-AFAC-5CCA6BC60337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DDFF8055-1EB9-4056-B413-1C867C3A3702}" type="pres">
      <dgm:prSet presAssocID="{CB4D6B2A-8194-4106-AFAC-5CCA6BC60337}" presName="descendantText" presStyleLbl="alignAcc1" presStyleIdx="0" presStyleCnt="3">
        <dgm:presLayoutVars>
          <dgm:bulletEnabled val="1"/>
        </dgm:presLayoutVars>
      </dgm:prSet>
      <dgm:spPr/>
    </dgm:pt>
    <dgm:pt modelId="{38F8C98F-EC04-4903-A68D-0199E1D92373}" type="pres">
      <dgm:prSet presAssocID="{F1C60BA4-0387-4B8A-8DF9-031405342218}" presName="sp" presStyleCnt="0"/>
      <dgm:spPr/>
    </dgm:pt>
    <dgm:pt modelId="{2DDBFDE5-B8E9-4CCE-81DD-323C5C739E6D}" type="pres">
      <dgm:prSet presAssocID="{C106B836-C87B-4D5E-AC47-2EDDD79D641E}" presName="composite" presStyleCnt="0"/>
      <dgm:spPr/>
    </dgm:pt>
    <dgm:pt modelId="{E05F2B0D-4534-4180-81E3-8A739E162DB2}" type="pres">
      <dgm:prSet presAssocID="{C106B836-C87B-4D5E-AC47-2EDDD79D641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E0F99A41-6446-4E1E-8713-BB3032F5C97B}" type="pres">
      <dgm:prSet presAssocID="{C106B836-C87B-4D5E-AC47-2EDDD79D641E}" presName="descendantText" presStyleLbl="alignAcc1" presStyleIdx="1" presStyleCnt="3">
        <dgm:presLayoutVars>
          <dgm:bulletEnabled val="1"/>
        </dgm:presLayoutVars>
      </dgm:prSet>
      <dgm:spPr/>
    </dgm:pt>
    <dgm:pt modelId="{DA90A3B8-F769-4427-89EE-9A6EA899DFD5}" type="pres">
      <dgm:prSet presAssocID="{0F781ECE-EC9A-48E9-8ECD-928B27AE64D6}" presName="sp" presStyleCnt="0"/>
      <dgm:spPr/>
    </dgm:pt>
    <dgm:pt modelId="{316D58A4-375C-4F3E-913F-E6188A1DBB4D}" type="pres">
      <dgm:prSet presAssocID="{CC8A5A9F-0AE3-4804-870A-1A899AAFFE45}" presName="composite" presStyleCnt="0"/>
      <dgm:spPr/>
    </dgm:pt>
    <dgm:pt modelId="{A951F874-2556-4622-87D9-3DBB097629B7}" type="pres">
      <dgm:prSet presAssocID="{CC8A5A9F-0AE3-4804-870A-1A899AAFFE4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723370B8-5C13-4A71-85F0-965C3A643181}" type="pres">
      <dgm:prSet presAssocID="{CC8A5A9F-0AE3-4804-870A-1A899AAFFE4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94520100-EE96-4463-922B-D8A67CA9180E}" type="presOf" srcId="{CC8A5A9F-0AE3-4804-870A-1A899AAFFE45}" destId="{A951F874-2556-4622-87D9-3DBB097629B7}" srcOrd="0" destOrd="0" presId="urn:microsoft.com/office/officeart/2005/8/layout/chevron2"/>
    <dgm:cxn modelId="{FD8A3D09-B679-4DC5-8C3B-4C7430227781}" type="presOf" srcId="{D569EDCB-B51D-491F-9E53-E390342E9F23}" destId="{DDFF8055-1EB9-4056-B413-1C867C3A3702}" srcOrd="0" destOrd="1" presId="urn:microsoft.com/office/officeart/2005/8/layout/chevron2"/>
    <dgm:cxn modelId="{3A40F00C-F3D3-43DC-86DA-1A1A8C077C62}" type="presOf" srcId="{BE134F94-DA76-40BE-A447-CE063983CA84}" destId="{723370B8-5C13-4A71-85F0-965C3A643181}" srcOrd="0" destOrd="0" presId="urn:microsoft.com/office/officeart/2005/8/layout/chevron2"/>
    <dgm:cxn modelId="{F674AE13-999D-4DA1-A6E3-EE4643BF644C}" srcId="{C106B836-C87B-4D5E-AC47-2EDDD79D641E}" destId="{810FBFC7-C58B-4B5D-B0C9-4C51C2717712}" srcOrd="3" destOrd="0" parTransId="{C32EC39D-BAB1-410E-864B-57DAAD212057}" sibTransId="{5F09ED87-D003-4A70-9E04-8F30B56DB18D}"/>
    <dgm:cxn modelId="{7A9CA318-C800-4235-8125-8E1C9CCBE842}" srcId="{CB4D6B2A-8194-4106-AFAC-5CCA6BC60337}" destId="{1C8934D1-C387-43D7-92EB-6BE93B90F509}" srcOrd="0" destOrd="0" parTransId="{B0470DEC-82B9-480F-A597-11B5191D7896}" sibTransId="{E110C774-52EF-4217-8AE6-99F522DACBB2}"/>
    <dgm:cxn modelId="{30D0F333-0C0B-474E-AD49-ECE401FB19A1}" srcId="{C13C1D5C-4B94-426A-B17F-54792AFE0AA9}" destId="{CC8A5A9F-0AE3-4804-870A-1A899AAFFE45}" srcOrd="2" destOrd="0" parTransId="{E628406D-2181-4EEA-B078-0A91F9CE5DB7}" sibTransId="{6F16D483-0765-4726-989E-7A7C949E7617}"/>
    <dgm:cxn modelId="{40893739-C08A-40DC-8530-41AB45367D42}" type="presOf" srcId="{D6BA3224-A195-4708-BA51-65801D1F0F6A}" destId="{E0F99A41-6446-4E1E-8713-BB3032F5C97B}" srcOrd="0" destOrd="1" presId="urn:microsoft.com/office/officeart/2005/8/layout/chevron2"/>
    <dgm:cxn modelId="{1557BE3F-A0C1-4035-B876-B3611D0FFF81}" srcId="{CC8A5A9F-0AE3-4804-870A-1A899AAFFE45}" destId="{BE134F94-DA76-40BE-A447-CE063983CA84}" srcOrd="0" destOrd="0" parTransId="{454C617A-8DAB-4DC3-AE7D-AF225CEE09A1}" sibTransId="{77A1D2B7-73EE-47E4-AFE0-057D84161D00}"/>
    <dgm:cxn modelId="{0EB2525C-8F7E-47FD-8E74-71C81216C62B}" type="presOf" srcId="{C106B836-C87B-4D5E-AC47-2EDDD79D641E}" destId="{E05F2B0D-4534-4180-81E3-8A739E162DB2}" srcOrd="0" destOrd="0" presId="urn:microsoft.com/office/officeart/2005/8/layout/chevron2"/>
    <dgm:cxn modelId="{58D8A743-71EE-4750-A54D-74969989283F}" type="presOf" srcId="{1C8934D1-C387-43D7-92EB-6BE93B90F509}" destId="{DDFF8055-1EB9-4056-B413-1C867C3A3702}" srcOrd="0" destOrd="0" presId="urn:microsoft.com/office/officeart/2005/8/layout/chevron2"/>
    <dgm:cxn modelId="{0852034A-EC99-46E7-ABA9-07C4CF52F74D}" type="presOf" srcId="{CB4D6B2A-8194-4106-AFAC-5CCA6BC60337}" destId="{05750771-2DD3-4C1C-8920-16F0998CB497}" srcOrd="0" destOrd="0" presId="urn:microsoft.com/office/officeart/2005/8/layout/chevron2"/>
    <dgm:cxn modelId="{1D62534D-EC08-4BD7-9252-48FC4C4B497B}" type="presOf" srcId="{E8442225-5AB1-4EBF-A406-2B2751D86AA2}" destId="{E0F99A41-6446-4E1E-8713-BB3032F5C97B}" srcOrd="0" destOrd="4" presId="urn:microsoft.com/office/officeart/2005/8/layout/chevron2"/>
    <dgm:cxn modelId="{A8016F50-7B73-4540-856F-76B8B22BA327}" srcId="{C106B836-C87B-4D5E-AC47-2EDDD79D641E}" destId="{E8442225-5AB1-4EBF-A406-2B2751D86AA2}" srcOrd="4" destOrd="0" parTransId="{9FAC2754-F624-4DF5-8FE2-42958CD12BA2}" sibTransId="{2716119D-19F7-4613-82E3-670FA39870EF}"/>
    <dgm:cxn modelId="{E471A277-D71E-4544-8003-FB5FC8045B1D}" srcId="{CC8A5A9F-0AE3-4804-870A-1A899AAFFE45}" destId="{9CBE87D4-6BE5-4C87-BED6-FE16ADA4E385}" srcOrd="1" destOrd="0" parTransId="{BA98FDCE-59FA-4328-B8F0-3FC216B12B47}" sibTransId="{473DB9D4-6B90-4254-8807-1D42551DD65C}"/>
    <dgm:cxn modelId="{5BDE9A58-C039-41C0-8454-B4A4DB3D5009}" srcId="{C13C1D5C-4B94-426A-B17F-54792AFE0AA9}" destId="{C106B836-C87B-4D5E-AC47-2EDDD79D641E}" srcOrd="1" destOrd="0" parTransId="{9E58CD0A-A08B-4661-BE12-02427CE6E9F5}" sibTransId="{0F781ECE-EC9A-48E9-8ECD-928B27AE64D6}"/>
    <dgm:cxn modelId="{16420B5A-1778-47B4-AF5B-82D3DA5EFFC7}" type="presOf" srcId="{810FBFC7-C58B-4B5D-B0C9-4C51C2717712}" destId="{E0F99A41-6446-4E1E-8713-BB3032F5C97B}" srcOrd="0" destOrd="3" presId="urn:microsoft.com/office/officeart/2005/8/layout/chevron2"/>
    <dgm:cxn modelId="{65DFB05A-E053-4A7B-BFE4-FBAAFD2A192D}" type="presOf" srcId="{C13C1D5C-4B94-426A-B17F-54792AFE0AA9}" destId="{F64A840C-96A5-4FA2-B7F7-100985508FE2}" srcOrd="0" destOrd="0" presId="urn:microsoft.com/office/officeart/2005/8/layout/chevron2"/>
    <dgm:cxn modelId="{96796982-1BEB-48EE-A9CE-49E133AA251A}" type="presOf" srcId="{9CBE87D4-6BE5-4C87-BED6-FE16ADA4E385}" destId="{723370B8-5C13-4A71-85F0-965C3A643181}" srcOrd="0" destOrd="1" presId="urn:microsoft.com/office/officeart/2005/8/layout/chevron2"/>
    <dgm:cxn modelId="{04CA539A-5D45-46D1-86EB-4ECA0C0C71A5}" srcId="{CB4D6B2A-8194-4106-AFAC-5CCA6BC60337}" destId="{771236CB-239D-46FB-8A9A-7D88BE5958F0}" srcOrd="2" destOrd="0" parTransId="{E8C177E4-BDF1-4BEB-9778-C4AEFE3692CF}" sibTransId="{78898934-DB03-4E04-8716-F81747E4B15A}"/>
    <dgm:cxn modelId="{44990F9C-8A48-4AA5-B815-0450411CDDD4}" srcId="{C106B836-C87B-4D5E-AC47-2EDDD79D641E}" destId="{59610F06-E127-44DB-AD70-CC30211FCE78}" srcOrd="0" destOrd="0" parTransId="{32983A19-16BF-42F7-8209-AE3FBB7505FE}" sibTransId="{F9A0A25F-E696-4705-91EE-3C3385DC986D}"/>
    <dgm:cxn modelId="{12796AC6-49E6-416B-8A0C-E50883AD6DFF}" type="presOf" srcId="{771236CB-239D-46FB-8A9A-7D88BE5958F0}" destId="{DDFF8055-1EB9-4056-B413-1C867C3A3702}" srcOrd="0" destOrd="2" presId="urn:microsoft.com/office/officeart/2005/8/layout/chevron2"/>
    <dgm:cxn modelId="{100CB9E2-38E3-4B53-A71A-A2D236BB9535}" srcId="{C106B836-C87B-4D5E-AC47-2EDDD79D641E}" destId="{D6BA3224-A195-4708-BA51-65801D1F0F6A}" srcOrd="1" destOrd="0" parTransId="{B34A6196-E118-4A94-80CC-E3DCA37BFC3C}" sibTransId="{5FF5D5E5-5E2C-406E-B2BB-A7BC71A3A4E1}"/>
    <dgm:cxn modelId="{36B345EA-13E4-45C2-876F-0A0AA3EEAA89}" srcId="{C13C1D5C-4B94-426A-B17F-54792AFE0AA9}" destId="{CB4D6B2A-8194-4106-AFAC-5CCA6BC60337}" srcOrd="0" destOrd="0" parTransId="{6B3C3EEC-725D-4CC3-AF7E-3C281941E6D2}" sibTransId="{F1C60BA4-0387-4B8A-8DF9-031405342218}"/>
    <dgm:cxn modelId="{BE3DEBEA-200A-417A-9506-D86D41395B69}" type="presOf" srcId="{4230716C-6A95-4ED5-A96F-B9D6FAF74DD6}" destId="{E0F99A41-6446-4E1E-8713-BB3032F5C97B}" srcOrd="0" destOrd="2" presId="urn:microsoft.com/office/officeart/2005/8/layout/chevron2"/>
    <dgm:cxn modelId="{1A923FF1-B3AF-44FC-9AF3-CDC159C8AFA3}" srcId="{CB4D6B2A-8194-4106-AFAC-5CCA6BC60337}" destId="{D569EDCB-B51D-491F-9E53-E390342E9F23}" srcOrd="1" destOrd="0" parTransId="{A40C4131-A51C-49DF-8304-DB0F65987B24}" sibTransId="{8AC205DC-3ABE-473F-B3E4-999FDABDAD04}"/>
    <dgm:cxn modelId="{1CEE22F7-32BC-4174-AD4A-E8D38A0258C2}" type="presOf" srcId="{59610F06-E127-44DB-AD70-CC30211FCE78}" destId="{E0F99A41-6446-4E1E-8713-BB3032F5C97B}" srcOrd="0" destOrd="0" presId="urn:microsoft.com/office/officeart/2005/8/layout/chevron2"/>
    <dgm:cxn modelId="{4E5D69FA-86F1-426D-B304-03F2B7CDE05E}" srcId="{C106B836-C87B-4D5E-AC47-2EDDD79D641E}" destId="{4230716C-6A95-4ED5-A96F-B9D6FAF74DD6}" srcOrd="2" destOrd="0" parTransId="{5C7E9BBC-A990-4D3B-92C1-B0CB3AAEDA53}" sibTransId="{3E1E5D4A-1736-4709-B35A-70972A4E4EAF}"/>
    <dgm:cxn modelId="{E8895F82-211C-4088-AC41-310FF6006EFF}" type="presParOf" srcId="{F64A840C-96A5-4FA2-B7F7-100985508FE2}" destId="{455E4239-820F-4285-A6AD-3784FA76BEFD}" srcOrd="0" destOrd="0" presId="urn:microsoft.com/office/officeart/2005/8/layout/chevron2"/>
    <dgm:cxn modelId="{094AC7D5-339B-42D5-A807-3DAF21AD8502}" type="presParOf" srcId="{455E4239-820F-4285-A6AD-3784FA76BEFD}" destId="{05750771-2DD3-4C1C-8920-16F0998CB497}" srcOrd="0" destOrd="0" presId="urn:microsoft.com/office/officeart/2005/8/layout/chevron2"/>
    <dgm:cxn modelId="{7177AC30-DB9D-4DC5-A65C-4C9A3FF99E61}" type="presParOf" srcId="{455E4239-820F-4285-A6AD-3784FA76BEFD}" destId="{DDFF8055-1EB9-4056-B413-1C867C3A3702}" srcOrd="1" destOrd="0" presId="urn:microsoft.com/office/officeart/2005/8/layout/chevron2"/>
    <dgm:cxn modelId="{193E3DE3-1D64-4D08-A553-065FEE0828DE}" type="presParOf" srcId="{F64A840C-96A5-4FA2-B7F7-100985508FE2}" destId="{38F8C98F-EC04-4903-A68D-0199E1D92373}" srcOrd="1" destOrd="0" presId="urn:microsoft.com/office/officeart/2005/8/layout/chevron2"/>
    <dgm:cxn modelId="{0230295E-0C40-4056-8B15-D581E1443017}" type="presParOf" srcId="{F64A840C-96A5-4FA2-B7F7-100985508FE2}" destId="{2DDBFDE5-B8E9-4CCE-81DD-323C5C739E6D}" srcOrd="2" destOrd="0" presId="urn:microsoft.com/office/officeart/2005/8/layout/chevron2"/>
    <dgm:cxn modelId="{382D96A0-5A1E-4C7A-B484-877C89463E0C}" type="presParOf" srcId="{2DDBFDE5-B8E9-4CCE-81DD-323C5C739E6D}" destId="{E05F2B0D-4534-4180-81E3-8A739E162DB2}" srcOrd="0" destOrd="0" presId="urn:microsoft.com/office/officeart/2005/8/layout/chevron2"/>
    <dgm:cxn modelId="{E078ECA4-7064-4826-8BCF-CCFE53FEFEB9}" type="presParOf" srcId="{2DDBFDE5-B8E9-4CCE-81DD-323C5C739E6D}" destId="{E0F99A41-6446-4E1E-8713-BB3032F5C97B}" srcOrd="1" destOrd="0" presId="urn:microsoft.com/office/officeart/2005/8/layout/chevron2"/>
    <dgm:cxn modelId="{9A801665-BF34-4123-81C5-7772E2A0A00C}" type="presParOf" srcId="{F64A840C-96A5-4FA2-B7F7-100985508FE2}" destId="{DA90A3B8-F769-4427-89EE-9A6EA899DFD5}" srcOrd="3" destOrd="0" presId="urn:microsoft.com/office/officeart/2005/8/layout/chevron2"/>
    <dgm:cxn modelId="{BDAC3051-B163-43EE-9121-8F4F7DC6FC8C}" type="presParOf" srcId="{F64A840C-96A5-4FA2-B7F7-100985508FE2}" destId="{316D58A4-375C-4F3E-913F-E6188A1DBB4D}" srcOrd="4" destOrd="0" presId="urn:microsoft.com/office/officeart/2005/8/layout/chevron2"/>
    <dgm:cxn modelId="{F68E0608-19C2-442C-83F9-6508A25586D7}" type="presParOf" srcId="{316D58A4-375C-4F3E-913F-E6188A1DBB4D}" destId="{A951F874-2556-4622-87D9-3DBB097629B7}" srcOrd="0" destOrd="0" presId="urn:microsoft.com/office/officeart/2005/8/layout/chevron2"/>
    <dgm:cxn modelId="{6B4B6467-AD28-4F47-B93F-16B7BFDF37C2}" type="presParOf" srcId="{316D58A4-375C-4F3E-913F-E6188A1DBB4D}" destId="{723370B8-5C13-4A71-85F0-965C3A64318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DC8FD2-337A-402F-A3E8-F1939A1C96B6}">
      <dsp:nvSpPr>
        <dsp:cNvPr id="0" name=""/>
        <dsp:cNvSpPr/>
      </dsp:nvSpPr>
      <dsp:spPr>
        <a:xfrm rot="5400000">
          <a:off x="-217490" y="220147"/>
          <a:ext cx="1449938" cy="10149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2020</a:t>
          </a:r>
          <a:endParaRPr lang="tr-TR" sz="3100" kern="1200" dirty="0"/>
        </a:p>
      </dsp:txBody>
      <dsp:txXfrm rot="-5400000">
        <a:off x="1" y="510134"/>
        <a:ext cx="1014956" cy="434982"/>
      </dsp:txXfrm>
    </dsp:sp>
    <dsp:sp modelId="{CD2D24B4-6256-490C-A203-553965BFC355}">
      <dsp:nvSpPr>
        <dsp:cNvPr id="0" name=""/>
        <dsp:cNvSpPr/>
      </dsp:nvSpPr>
      <dsp:spPr>
        <a:xfrm rot="5400000">
          <a:off x="3752254" y="-2734641"/>
          <a:ext cx="942459" cy="64170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000" kern="1200" dirty="0"/>
            <a:t>Student Research Assistant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Internship Rotations</a:t>
          </a:r>
          <a:endParaRPr lang="tr-TR" sz="2000" kern="1200" dirty="0"/>
        </a:p>
      </dsp:txBody>
      <dsp:txXfrm rot="-5400000">
        <a:off x="1014956" y="48664"/>
        <a:ext cx="6371049" cy="850445"/>
      </dsp:txXfrm>
    </dsp:sp>
    <dsp:sp modelId="{48123FF2-940C-4045-97F3-D1130525330F}">
      <dsp:nvSpPr>
        <dsp:cNvPr id="0" name=""/>
        <dsp:cNvSpPr/>
      </dsp:nvSpPr>
      <dsp:spPr>
        <a:xfrm rot="5400000">
          <a:off x="-217490" y="1474105"/>
          <a:ext cx="1449938" cy="10149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2021</a:t>
          </a:r>
          <a:endParaRPr lang="tr-TR" sz="3100" kern="1200" dirty="0"/>
        </a:p>
      </dsp:txBody>
      <dsp:txXfrm rot="-5400000">
        <a:off x="1" y="1764092"/>
        <a:ext cx="1014956" cy="434982"/>
      </dsp:txXfrm>
    </dsp:sp>
    <dsp:sp modelId="{5ED13F40-9461-42FB-A815-D670269B0C62}">
      <dsp:nvSpPr>
        <dsp:cNvPr id="0" name=""/>
        <dsp:cNvSpPr/>
      </dsp:nvSpPr>
      <dsp:spPr>
        <a:xfrm rot="5400000">
          <a:off x="3752254" y="-1480683"/>
          <a:ext cx="942459" cy="64170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Student Lab Assistant</a:t>
          </a:r>
          <a:endParaRPr lang="tr-T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European Engineering Learning Innovation</a:t>
          </a:r>
          <a:endParaRPr lang="tr-T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800" kern="1200" dirty="0"/>
            <a:t>Studenten bilden Schüler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/>
            <a:t>First international political student organisation</a:t>
          </a:r>
          <a:endParaRPr lang="tr-TR" sz="1800" kern="1200" dirty="0"/>
        </a:p>
      </dsp:txBody>
      <dsp:txXfrm rot="-5400000">
        <a:off x="1014956" y="1302622"/>
        <a:ext cx="6371049" cy="850445"/>
      </dsp:txXfrm>
    </dsp:sp>
    <dsp:sp modelId="{52001D86-A9FF-4B3E-AF3B-4CD9262FD880}">
      <dsp:nvSpPr>
        <dsp:cNvPr id="0" name=""/>
        <dsp:cNvSpPr/>
      </dsp:nvSpPr>
      <dsp:spPr>
        <a:xfrm rot="5400000">
          <a:off x="-217490" y="2728063"/>
          <a:ext cx="1449938" cy="10149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2022</a:t>
          </a:r>
          <a:endParaRPr lang="tr-TR" sz="3100" kern="1200" dirty="0"/>
        </a:p>
      </dsp:txBody>
      <dsp:txXfrm rot="-5400000">
        <a:off x="1" y="3018050"/>
        <a:ext cx="1014956" cy="434982"/>
      </dsp:txXfrm>
    </dsp:sp>
    <dsp:sp modelId="{DA1DF5A7-E8AF-4ADD-BA30-105897FBA1F7}">
      <dsp:nvSpPr>
        <dsp:cNvPr id="0" name=""/>
        <dsp:cNvSpPr/>
      </dsp:nvSpPr>
      <dsp:spPr>
        <a:xfrm rot="5400000">
          <a:off x="3752254" y="-226725"/>
          <a:ext cx="942459" cy="64170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Bachelor’s Thesis</a:t>
          </a:r>
          <a:endParaRPr lang="tr-T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900" kern="1200" dirty="0"/>
            <a:t>Teaching Assistant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1900" kern="1200" dirty="0"/>
            <a:t>Research Data Analyst</a:t>
          </a:r>
        </a:p>
      </dsp:txBody>
      <dsp:txXfrm rot="-5400000">
        <a:off x="1014956" y="2556580"/>
        <a:ext cx="6371049" cy="8504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50771-2DD3-4C1C-8920-16F0998CB497}">
      <dsp:nvSpPr>
        <dsp:cNvPr id="0" name=""/>
        <dsp:cNvSpPr/>
      </dsp:nvSpPr>
      <dsp:spPr>
        <a:xfrm rot="5400000">
          <a:off x="-314175" y="319247"/>
          <a:ext cx="2094503" cy="146615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kern="1200" dirty="0"/>
            <a:t>2023</a:t>
          </a:r>
          <a:endParaRPr lang="tr-TR" sz="4500" kern="1200" dirty="0"/>
        </a:p>
      </dsp:txBody>
      <dsp:txXfrm rot="-5400000">
        <a:off x="1" y="738147"/>
        <a:ext cx="1466152" cy="628351"/>
      </dsp:txXfrm>
    </dsp:sp>
    <dsp:sp modelId="{DDFF8055-1EB9-4056-B413-1C867C3A3702}">
      <dsp:nvSpPr>
        <dsp:cNvPr id="0" name=""/>
        <dsp:cNvSpPr/>
      </dsp:nvSpPr>
      <dsp:spPr>
        <a:xfrm rot="5400000">
          <a:off x="4179591" y="-2708366"/>
          <a:ext cx="1361427" cy="67883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Diagnostic’s Lab</a:t>
          </a:r>
          <a:endParaRPr lang="tr-T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Teaching Assistant</a:t>
          </a:r>
          <a:endParaRPr lang="tr-T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000" kern="1200" dirty="0"/>
            <a:t>Internship Rotations</a:t>
          </a:r>
        </a:p>
      </dsp:txBody>
      <dsp:txXfrm rot="-5400000">
        <a:off x="1466153" y="71531"/>
        <a:ext cx="6721846" cy="1228509"/>
      </dsp:txXfrm>
    </dsp:sp>
    <dsp:sp modelId="{E05F2B0D-4534-4180-81E3-8A739E162DB2}">
      <dsp:nvSpPr>
        <dsp:cNvPr id="0" name=""/>
        <dsp:cNvSpPr/>
      </dsp:nvSpPr>
      <dsp:spPr>
        <a:xfrm rot="5400000">
          <a:off x="-314175" y="2224042"/>
          <a:ext cx="2094503" cy="146615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kern="1200" dirty="0"/>
            <a:t>2024</a:t>
          </a:r>
          <a:endParaRPr lang="tr-TR" sz="4500" kern="1200" dirty="0"/>
        </a:p>
      </dsp:txBody>
      <dsp:txXfrm rot="-5400000">
        <a:off x="1" y="2642942"/>
        <a:ext cx="1466152" cy="628351"/>
      </dsp:txXfrm>
    </dsp:sp>
    <dsp:sp modelId="{E0F99A41-6446-4E1E-8713-BB3032F5C97B}">
      <dsp:nvSpPr>
        <dsp:cNvPr id="0" name=""/>
        <dsp:cNvSpPr/>
      </dsp:nvSpPr>
      <dsp:spPr>
        <a:xfrm rot="5400000">
          <a:off x="4179591" y="-803571"/>
          <a:ext cx="1361427" cy="67883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000" kern="1200" dirty="0"/>
            <a:t>AI Tutor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Master’s Thesis</a:t>
          </a:r>
          <a:endParaRPr lang="tr-T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000" kern="1200" dirty="0"/>
            <a:t>Junior Machine Learning Engineer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000" kern="1200" dirty="0"/>
            <a:t>Junior Conversational AI Engineer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tr-TR" sz="2000" kern="1200" dirty="0"/>
            <a:t>Scientific Collaboration</a:t>
          </a:r>
        </a:p>
      </dsp:txBody>
      <dsp:txXfrm rot="-5400000">
        <a:off x="1466153" y="1976326"/>
        <a:ext cx="6721846" cy="1228509"/>
      </dsp:txXfrm>
    </dsp:sp>
    <dsp:sp modelId="{A951F874-2556-4622-87D9-3DBB097629B7}">
      <dsp:nvSpPr>
        <dsp:cNvPr id="0" name=""/>
        <dsp:cNvSpPr/>
      </dsp:nvSpPr>
      <dsp:spPr>
        <a:xfrm rot="5400000">
          <a:off x="-314175" y="4128837"/>
          <a:ext cx="2094503" cy="146615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kern="1200" dirty="0"/>
            <a:t>2025</a:t>
          </a:r>
          <a:endParaRPr lang="tr-TR" sz="4500" kern="1200" dirty="0"/>
        </a:p>
      </dsp:txBody>
      <dsp:txXfrm rot="-5400000">
        <a:off x="1" y="4547737"/>
        <a:ext cx="1466152" cy="628351"/>
      </dsp:txXfrm>
    </dsp:sp>
    <dsp:sp modelId="{723370B8-5C13-4A71-85F0-965C3A643181}">
      <dsp:nvSpPr>
        <dsp:cNvPr id="0" name=""/>
        <dsp:cNvSpPr/>
      </dsp:nvSpPr>
      <dsp:spPr>
        <a:xfrm rot="5400000">
          <a:off x="4179591" y="1101222"/>
          <a:ext cx="1361427" cy="678830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Continuation of 1 role</a:t>
          </a:r>
          <a:endParaRPr lang="tr-TR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Job Start</a:t>
          </a:r>
          <a:endParaRPr lang="tr-TR" sz="2000" kern="1200" dirty="0"/>
        </a:p>
      </dsp:txBody>
      <dsp:txXfrm rot="-5400000">
        <a:off x="1466153" y="3881120"/>
        <a:ext cx="6721846" cy="1228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65B556-7EBE-4A2E-B7D6-7111CF81A04C}" type="datetimeFigureOut">
              <a:rPr lang="tr-TR" smtClean="0"/>
              <a:t>10.12.2024</a:t>
            </a:fld>
            <a:endParaRPr lang="tr-TR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tr-TR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E84D5-3EE0-49E2-85A6-96967EE573FB}" type="slidenum">
              <a:rPr lang="tr-TR" smtClean="0"/>
              <a:t>‹Nr.›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19759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2345051-2045-45DA-935E-2E3CA1A69ADC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05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4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682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0868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6054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67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08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706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766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43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087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904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8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126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583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98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65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045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8.jpeg"/><Relationship Id="rId5" Type="http://schemas.openxmlformats.org/officeDocument/2006/relationships/diagramColors" Target="../diagrams/colors1.xml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6.jpe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33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32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1.png"/><Relationship Id="rId1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4FBB58-D0EB-B196-F1C4-F4622C520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425" y="4249206"/>
            <a:ext cx="9905999" cy="1427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Application Serli Kopar for </a:t>
            </a:r>
            <a:r>
              <a:rPr lang="en-GB" b="0" i="0" dirty="0">
                <a:solidFill>
                  <a:srgbClr val="FFFFFF"/>
                </a:solidFill>
                <a:effectLst/>
                <a:latin typeface="system-ui"/>
              </a:rPr>
              <a:t>Specialist RNA Manufacturing Data Science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10.12.24 </a:t>
            </a:r>
            <a:endParaRPr lang="tr-TR" dirty="0"/>
          </a:p>
        </p:txBody>
      </p:sp>
      <p:pic>
        <p:nvPicPr>
          <p:cNvPr id="1028" name="Picture 4" descr="BioNTech SE - Afrika kommt!">
            <a:extLst>
              <a:ext uri="{FF2B5EF4-FFF2-40B4-BE49-F238E27FC236}">
                <a16:creationId xmlns:a16="http://schemas.microsoft.com/office/drawing/2014/main" id="{E0FAFCCB-DED9-295D-7FBC-8AA9C17DD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899" y="201332"/>
            <a:ext cx="9001024" cy="339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4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07ED9E-2105-6196-0AFC-1EAA88783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GB" dirty="0"/>
              <a:t>DEMO Project showcase</a:t>
            </a:r>
            <a:endParaRPr lang="tr-TR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29FAA7-B2AA-BD47-927B-86A3EC00B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680" y="1125131"/>
            <a:ext cx="8345823" cy="820401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Meeting 29.11.24: personalised medicine, machine development, sensor-input-analysis </a:t>
            </a:r>
            <a:endParaRPr lang="tr-TR" dirty="0"/>
          </a:p>
        </p:txBody>
      </p:sp>
      <p:pic>
        <p:nvPicPr>
          <p:cNvPr id="2050" name="Picture 2" descr="Dr. Simon Unthan – BioNTech SE | LinkedIn">
            <a:extLst>
              <a:ext uri="{FF2B5EF4-FFF2-40B4-BE49-F238E27FC236}">
                <a16:creationId xmlns:a16="http://schemas.microsoft.com/office/drawing/2014/main" id="{DDC77D8E-AB6D-D243-7605-D6F48B602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006" y="11429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FC4A163-5E15-8F4A-36FA-8B56834DC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12" y="2133598"/>
            <a:ext cx="8721994" cy="24526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E71F87B-D295-44DD-8F3E-19AD25EAE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0" y="4774351"/>
            <a:ext cx="8572500" cy="3705225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9F3600F0-B0F2-C89E-1285-E2A0E1F91F9E}"/>
              </a:ext>
            </a:extLst>
          </p:cNvPr>
          <p:cNvSpPr/>
          <p:nvPr/>
        </p:nvSpPr>
        <p:spPr>
          <a:xfrm>
            <a:off x="9961265" y="4159892"/>
            <a:ext cx="1568741" cy="258380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Let’s Code!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1835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8CD195-2F0A-F36D-B7A4-21589D787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3769"/>
            <a:ext cx="9905998" cy="1161644"/>
          </a:xfrm>
        </p:spPr>
        <p:txBody>
          <a:bodyPr/>
          <a:lstStyle/>
          <a:p>
            <a:r>
              <a:rPr lang="en-GB" dirty="0"/>
              <a:t>Summary of workflow</a:t>
            </a:r>
            <a:endParaRPr lang="tr-TR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6853A07-BA8F-4904-9A62-7B1A44C1B336}"/>
              </a:ext>
            </a:extLst>
          </p:cNvPr>
          <p:cNvSpPr txBox="1"/>
          <p:nvPr/>
        </p:nvSpPr>
        <p:spPr>
          <a:xfrm>
            <a:off x="1359527" y="1478494"/>
            <a:ext cx="53720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Generate synthetic data</a:t>
            </a:r>
          </a:p>
          <a:p>
            <a:pPr marL="342900" indent="-342900">
              <a:buAutoNum type="arabicPeriod"/>
            </a:pPr>
            <a:r>
              <a:rPr lang="en-GB" dirty="0"/>
              <a:t>EDA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NA values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Histogram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Boxplot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Correlation</a:t>
            </a:r>
          </a:p>
          <a:p>
            <a:pPr marL="342900" indent="-342900">
              <a:buAutoNum type="arabicPeriod"/>
            </a:pPr>
            <a:r>
              <a:rPr lang="en-GB" dirty="0"/>
              <a:t>Plotting over time</a:t>
            </a:r>
          </a:p>
          <a:p>
            <a:pPr marL="342900" indent="-342900">
              <a:buAutoNum type="arabicPeriod"/>
            </a:pPr>
            <a:r>
              <a:rPr lang="en-GB" dirty="0"/>
              <a:t>Z-Score Anomaly Calculation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Using these as labels for following models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Simple ML - Random Forest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/>
              <a:t>Using different features for showcasing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Advanced ML – Neural Network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Dashboard Visualisation Tableau</a:t>
            </a:r>
          </a:p>
          <a:p>
            <a:pPr marL="800100" lvl="1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tr-TR" dirty="0"/>
          </a:p>
        </p:txBody>
      </p:sp>
      <p:pic>
        <p:nvPicPr>
          <p:cNvPr id="4100" name="Picture 4" descr="Random Forest – Wikipedia">
            <a:extLst>
              <a:ext uri="{FF2B5EF4-FFF2-40B4-BE49-F238E27FC236}">
                <a16:creationId xmlns:a16="http://schemas.microsoft.com/office/drawing/2014/main" id="{63AC7DD0-C7CF-94E7-4711-13918E152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295" y="73769"/>
            <a:ext cx="4548220" cy="255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5D0F445-7239-1D0E-DF4D-F6B19EEDD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295" y="3428999"/>
            <a:ext cx="4563685" cy="215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878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8D94B3-4C38-20A8-7164-767BE036E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listening!</a:t>
            </a:r>
            <a:endParaRPr lang="tr-TR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A641A2-C17A-9182-F43D-2B01BA0BA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Hope to start working with you soon </a:t>
            </a:r>
            <a:r>
              <a:rPr lang="en-GB" dirty="0">
                <a:sym typeface="Wingdings" panose="05000000000000000000" pitchFamily="2" charset="2"/>
              </a:rPr>
              <a:t> 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01787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75C8E4-D52B-2C70-FF83-B460241B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Structure of presentation</a:t>
            </a:r>
            <a:endParaRPr lang="tr-TR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B62ED4-8664-B987-DC04-BBCC557F1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Short Self-Introduction</a:t>
            </a:r>
          </a:p>
          <a:p>
            <a:r>
              <a:rPr lang="en-GB" dirty="0"/>
              <a:t>Demo Project Showcase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44021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04CD8-CE69-A514-ACAF-1DF23A17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28" y="-141748"/>
            <a:ext cx="10515600" cy="1325563"/>
          </a:xfrm>
        </p:spPr>
        <p:txBody>
          <a:bodyPr/>
          <a:lstStyle/>
          <a:p>
            <a:r>
              <a:rPr lang="en-GB" dirty="0"/>
              <a:t>Journey to </a:t>
            </a:r>
            <a:r>
              <a:rPr lang="en-GB" dirty="0" err="1"/>
              <a:t>gERMANY</a:t>
            </a:r>
            <a:endParaRPr lang="tr-TR" dirty="0"/>
          </a:p>
        </p:txBody>
      </p:sp>
      <p:pic>
        <p:nvPicPr>
          <p:cNvPr id="1026" name="Picture 2" descr="3 Öğrencimiz Almanya'da Yüksek Öğrenim Bursu Kazandı ...">
            <a:extLst>
              <a:ext uri="{FF2B5EF4-FFF2-40B4-BE49-F238E27FC236}">
                <a16:creationId xmlns:a16="http://schemas.microsoft.com/office/drawing/2014/main" id="{8AD9E489-0F39-54D3-A78F-60070BE8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51" y="2140084"/>
            <a:ext cx="4156091" cy="233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414FDE2-7DA1-393F-313D-145172302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18226" y="3294638"/>
            <a:ext cx="3691646" cy="276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DEAD5E7-6055-CF3D-CF26-B1B8078A2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579" y="2499496"/>
            <a:ext cx="4046571" cy="21795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CCCDBE9-18F9-EB71-8E18-8B6C7D2E5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02971">
            <a:off x="9860007" y="4956131"/>
            <a:ext cx="1419064" cy="137852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73E4874-C541-BB1E-68C3-E2E5F13F0B4E}"/>
              </a:ext>
            </a:extLst>
          </p:cNvPr>
          <p:cNvSpPr txBox="1"/>
          <p:nvPr/>
        </p:nvSpPr>
        <p:spPr>
          <a:xfrm>
            <a:off x="6721204" y="6611779"/>
            <a:ext cx="60943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00" dirty="0">
                <a:latin typeface="Arial" panose="020B0604020202020204" pitchFamily="34" charset="0"/>
                <a:cs typeface="Arial" panose="020B0604020202020204" pitchFamily="34" charset="0"/>
              </a:rPr>
              <a:t>https://stock.adobe.com/de/images/the-cartoon-character-of-the-cute-covid-19-virus/332757292</a:t>
            </a:r>
          </a:p>
        </p:txBody>
      </p:sp>
      <p:pic>
        <p:nvPicPr>
          <p:cNvPr id="1032" name="Picture 8" descr="Where to stay in Istanbul | Faraway Worlds">
            <a:extLst>
              <a:ext uri="{FF2B5EF4-FFF2-40B4-BE49-F238E27FC236}">
                <a16:creationId xmlns:a16="http://schemas.microsoft.com/office/drawing/2014/main" id="{809302A6-04E2-C93D-B4C6-577A2B4D6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143" y="13382"/>
            <a:ext cx="3494857" cy="233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ağaloğlu Anadolu Lisesi – Wikipedia">
            <a:extLst>
              <a:ext uri="{FF2B5EF4-FFF2-40B4-BE49-F238E27FC236}">
                <a16:creationId xmlns:a16="http://schemas.microsoft.com/office/drawing/2014/main" id="{983F5881-12E8-F5DB-5DAB-0D530C611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446" y="0"/>
            <a:ext cx="2342697" cy="233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AAD">
            <a:extLst>
              <a:ext uri="{FF2B5EF4-FFF2-40B4-BE49-F238E27FC236}">
                <a16:creationId xmlns:a16="http://schemas.microsoft.com/office/drawing/2014/main" id="{9CFFC9B0-0920-1441-5C0F-493AE73D2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61" y="448562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93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30EA6E-9CCB-4FF6-CE79-44439656B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AB0FE9-0CB2-5B5A-C781-CA40EE924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CB7A523-EF85-739D-83D8-6991DC178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7943"/>
          <a:stretch/>
        </p:blipFill>
        <p:spPr bwMode="auto">
          <a:xfrm>
            <a:off x="489360" y="390657"/>
            <a:ext cx="3852863" cy="594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C38F0F9-6525-EA90-8FF9-2F384B587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55" r="-3246" b="7943"/>
          <a:stretch/>
        </p:blipFill>
        <p:spPr bwMode="auto">
          <a:xfrm>
            <a:off x="4352847" y="437533"/>
            <a:ext cx="3977903" cy="602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7C359D7-6466-50A2-B8EF-7E66C3CF7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 r="-38" b="7943"/>
          <a:stretch/>
        </p:blipFill>
        <p:spPr bwMode="auto">
          <a:xfrm>
            <a:off x="8209066" y="176701"/>
            <a:ext cx="3854303" cy="602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B947C5F-D843-835A-AFB4-48C069FB3BB0}"/>
              </a:ext>
            </a:extLst>
          </p:cNvPr>
          <p:cNvSpPr/>
          <p:nvPr/>
        </p:nvSpPr>
        <p:spPr>
          <a:xfrm rot="1608280">
            <a:off x="3547987" y="3067348"/>
            <a:ext cx="5338175" cy="8230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Only from </a:t>
            </a:r>
            <a:r>
              <a:rPr lang="en-GB" sz="4800" dirty="0"/>
              <a:t>one</a:t>
            </a:r>
            <a:r>
              <a:rPr lang="en-GB" dirty="0"/>
              <a:t> internship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4202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9856635C-E0AE-274D-A6CA-FF7EAEDC90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5032687"/>
              </p:ext>
            </p:extLst>
          </p:nvPr>
        </p:nvGraphicFramePr>
        <p:xfrm>
          <a:off x="2685110" y="2781581"/>
          <a:ext cx="7432013" cy="3963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AD5A459-635C-A4C8-F440-A0D2336F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412" y="-62321"/>
            <a:ext cx="9905998" cy="1174299"/>
          </a:xfrm>
        </p:spPr>
        <p:txBody>
          <a:bodyPr/>
          <a:lstStyle/>
          <a:p>
            <a:r>
              <a:rPr lang="en-GB" dirty="0"/>
              <a:t>Molecular Medicine </a:t>
            </a:r>
            <a:r>
              <a:rPr lang="en-GB" dirty="0" err="1"/>
              <a:t>b.sc.</a:t>
            </a:r>
            <a:endParaRPr lang="tr-TR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43C968-1DF6-2582-879C-796998390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504" y="4035048"/>
            <a:ext cx="2178626" cy="728117"/>
          </a:xfrm>
        </p:spPr>
        <p:txBody>
          <a:bodyPr>
            <a:normAutofit fontScale="47500" lnSpcReduction="20000"/>
          </a:bodyPr>
          <a:lstStyle/>
          <a:p>
            <a:r>
              <a:rPr lang="en-GB" dirty="0"/>
              <a:t>Oncology vs Virology</a:t>
            </a:r>
          </a:p>
          <a:p>
            <a:r>
              <a:rPr lang="en-GB" dirty="0"/>
              <a:t>Neurology &amp; Bioinformatics</a:t>
            </a:r>
          </a:p>
          <a:p>
            <a:endParaRPr lang="tr-T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1AE926-5B51-886E-F6BA-6A890A974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557645" y="556475"/>
            <a:ext cx="2697058" cy="202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>
            <a:extLst>
              <a:ext uri="{FF2B5EF4-FFF2-40B4-BE49-F238E27FC236}">
                <a16:creationId xmlns:a16="http://schemas.microsoft.com/office/drawing/2014/main" id="{BC3D3CA0-9DCF-A5D4-2AEC-F3D531E807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7A06E3B5-511A-E174-B447-3009E5E1BA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B8ED741-8AD7-4452-578B-0E56633EC9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922" y="821956"/>
            <a:ext cx="1587346" cy="2435309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08F611-8A4E-AE61-1BA8-3B3F7685C0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4" t="28250" r="40417" b="35570"/>
          <a:stretch/>
        </p:blipFill>
        <p:spPr bwMode="auto">
          <a:xfrm>
            <a:off x="7243614" y="219343"/>
            <a:ext cx="1420239" cy="139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2ADB663-D15F-C28B-7318-1660D70BB5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3404" y="811562"/>
            <a:ext cx="4546074" cy="1777745"/>
          </a:xfrm>
          <a:prstGeom prst="rect">
            <a:avLst/>
          </a:prstGeom>
        </p:spPr>
      </p:pic>
      <p:pic>
        <p:nvPicPr>
          <p:cNvPr id="2060" name="Picture 12" descr="Department of Mathematics">
            <a:extLst>
              <a:ext uri="{FF2B5EF4-FFF2-40B4-BE49-F238E27FC236}">
                <a16:creationId xmlns:a16="http://schemas.microsoft.com/office/drawing/2014/main" id="{0D2E12B4-BA98-9621-7099-7BAF150B3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567" y="2874568"/>
            <a:ext cx="1344078" cy="55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5D9AF9F-B4A1-7D36-45B3-434D509D75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95943" y="3248553"/>
            <a:ext cx="1457737" cy="665694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EF6AD84-C99E-87B8-1DCA-5C8B3BE047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17597" y="4182109"/>
            <a:ext cx="1310754" cy="80779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3297692-16E6-DFA2-B08E-55D9C952B0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9948" y="4501436"/>
            <a:ext cx="662997" cy="65537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988C6F6-9C89-F4DC-E875-EBF3219223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86606" y="4072192"/>
            <a:ext cx="922100" cy="388654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0AB94646-2B59-B6C1-B8AD-A79719A577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68767" y="5276170"/>
            <a:ext cx="922100" cy="388654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92B67CC-F839-F55D-6106-57507E45A0B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06824" y="5543747"/>
            <a:ext cx="899238" cy="54868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A90ACF71-23F3-41B3-F087-6311C6F13BA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22019" y="5898108"/>
            <a:ext cx="457240" cy="388654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D66FF21F-A582-064D-2D81-F261C30151F5}"/>
              </a:ext>
            </a:extLst>
          </p:cNvPr>
          <p:cNvSpPr/>
          <p:nvPr/>
        </p:nvSpPr>
        <p:spPr>
          <a:xfrm>
            <a:off x="10628405" y="2974079"/>
            <a:ext cx="723551" cy="34015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Molecular Medicine Studies</a:t>
            </a:r>
            <a:endParaRPr lang="tr-TR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2195157-8259-94FB-FFF7-FA1158EC5361}"/>
              </a:ext>
            </a:extLst>
          </p:cNvPr>
          <p:cNvSpPr/>
          <p:nvPr/>
        </p:nvSpPr>
        <p:spPr>
          <a:xfrm>
            <a:off x="11417416" y="4072191"/>
            <a:ext cx="723551" cy="2303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Foreign Language Studies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0730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D5A459-635C-A4C8-F440-A0D2336F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1" y="58334"/>
            <a:ext cx="9905998" cy="1030289"/>
          </a:xfrm>
        </p:spPr>
        <p:txBody>
          <a:bodyPr/>
          <a:lstStyle/>
          <a:p>
            <a:r>
              <a:rPr lang="en-GB" dirty="0"/>
              <a:t>Molecular Medicine </a:t>
            </a:r>
            <a:r>
              <a:rPr lang="en-GB" dirty="0" err="1"/>
              <a:t>b.sc.</a:t>
            </a:r>
            <a:endParaRPr lang="tr-TR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43C968-1DF6-2582-879C-796998390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BC3D3CA0-9DCF-A5D4-2AEC-F3D531E807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7A06E3B5-511A-E174-B447-3009E5E1BA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6633D1-0F6E-D6A7-DF22-299266366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384" y="3276600"/>
            <a:ext cx="3772227" cy="31016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4951D62-0B27-8232-0B56-B95A586D1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74" y="1216470"/>
            <a:ext cx="5948742" cy="343310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F59348E-B931-BCD9-939F-4ACD5C3F6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154" y="130210"/>
            <a:ext cx="4623969" cy="262988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EE4A987-063A-B49B-214E-062B5B4BE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3" t="26383" r="19373" b="48547"/>
          <a:stretch/>
        </p:blipFill>
        <p:spPr bwMode="auto">
          <a:xfrm>
            <a:off x="975974" y="4950757"/>
            <a:ext cx="2885133" cy="171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512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5244DE2B-FA56-63A2-C2A4-F50FF5F23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7428352"/>
              </p:ext>
            </p:extLst>
          </p:nvPr>
        </p:nvGraphicFramePr>
        <p:xfrm>
          <a:off x="3036815" y="872456"/>
          <a:ext cx="8254458" cy="5914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693FEA3-EFAC-5DCD-BAD1-7B6D4E50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600" y="-77185"/>
            <a:ext cx="9905998" cy="1030289"/>
          </a:xfrm>
        </p:spPr>
        <p:txBody>
          <a:bodyPr/>
          <a:lstStyle/>
          <a:p>
            <a:r>
              <a:rPr lang="en-GB" dirty="0"/>
              <a:t>FOKUS Life Sciences </a:t>
            </a:r>
            <a:r>
              <a:rPr lang="en-GB" dirty="0" err="1"/>
              <a:t>m.sc.</a:t>
            </a:r>
            <a:r>
              <a:rPr lang="en-GB" dirty="0"/>
              <a:t> – CS </a:t>
            </a:r>
            <a:r>
              <a:rPr lang="en-GB" dirty="0" err="1"/>
              <a:t>m.Sc.</a:t>
            </a:r>
            <a:endParaRPr lang="tr-TR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423ECF5-45CA-7CB8-8B5C-2EBF11BE36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3677" y="3730531"/>
            <a:ext cx="737850" cy="8321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786E933-1FB1-A481-F2CF-BF63CD0DFF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7784" y="2708858"/>
            <a:ext cx="791622" cy="76069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0AEA2AE-D312-0FBC-A139-FEC50FD5E63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571" t="7322" r="2671" b="8452"/>
          <a:stretch/>
        </p:blipFill>
        <p:spPr>
          <a:xfrm>
            <a:off x="8992832" y="1518082"/>
            <a:ext cx="703803" cy="62661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C7766A5-BB51-6804-7C27-51075553AF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7166" y="2589217"/>
            <a:ext cx="670618" cy="57917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ABF9285-807F-CF3A-048E-5AC9034CC8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8774" y="865078"/>
            <a:ext cx="631611" cy="71933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5F61F18-DE43-A848-D2A6-1F8C5742FD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5008" y="1144133"/>
            <a:ext cx="967824" cy="609653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76E6001B-B8A6-0FEA-09E0-7E14F79961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99406" y="3181843"/>
            <a:ext cx="952583" cy="54868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857372FD-E310-162A-539D-A22A285EBB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40019" y="3428998"/>
            <a:ext cx="631611" cy="71933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6985DFA1-D7B8-939C-6A40-033B0BEE98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4057" y="4706065"/>
            <a:ext cx="737850" cy="832161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320F5251-8C3F-66AD-00DB-D72BC33BD5B8}"/>
              </a:ext>
            </a:extLst>
          </p:cNvPr>
          <p:cNvSpPr/>
          <p:nvPr/>
        </p:nvSpPr>
        <p:spPr>
          <a:xfrm>
            <a:off x="4957936" y="2261353"/>
            <a:ext cx="2608976" cy="4924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 months medical leave</a:t>
            </a:r>
            <a:endParaRPr lang="tr-TR" dirty="0"/>
          </a:p>
        </p:txBody>
      </p:sp>
      <p:pic>
        <p:nvPicPr>
          <p:cNvPr id="3" name="Picture 4" descr="BioNTech SE - Afrika kommt!">
            <a:extLst>
              <a:ext uri="{FF2B5EF4-FFF2-40B4-BE49-F238E27FC236}">
                <a16:creationId xmlns:a16="http://schemas.microsoft.com/office/drawing/2014/main" id="{A6CB5370-F300-74AB-F987-795679081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385" y="5194967"/>
            <a:ext cx="2113653" cy="79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120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93FEA3-EFAC-5DCD-BAD1-7B6D4E50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600" y="-77185"/>
            <a:ext cx="9905998" cy="1030289"/>
          </a:xfrm>
        </p:spPr>
        <p:txBody>
          <a:bodyPr/>
          <a:lstStyle/>
          <a:p>
            <a:r>
              <a:rPr lang="en-GB" dirty="0"/>
              <a:t>FOKUS Life Sciences </a:t>
            </a:r>
            <a:r>
              <a:rPr lang="en-GB" dirty="0" err="1"/>
              <a:t>m.sc.</a:t>
            </a:r>
            <a:r>
              <a:rPr lang="en-GB" dirty="0"/>
              <a:t> – CS </a:t>
            </a:r>
            <a:r>
              <a:rPr lang="en-GB" dirty="0" err="1"/>
              <a:t>m.Sc.</a:t>
            </a:r>
            <a:endParaRPr lang="tr-T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83448FF-DE86-DC95-C2E5-9BB3FDB05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02" y="726857"/>
            <a:ext cx="4528332" cy="254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CB533A20-2858-ECAD-CD93-77564CA8E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329" y="3429000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04175F3-A9D3-7223-915D-35401325CC0A}"/>
              </a:ext>
            </a:extLst>
          </p:cNvPr>
          <p:cNvSpPr txBox="1"/>
          <p:nvPr/>
        </p:nvSpPr>
        <p:spPr>
          <a:xfrm>
            <a:off x="5841535" y="1096873"/>
            <a:ext cx="411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Accepting 5-8 Students per year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7592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93FEA3-EFAC-5DCD-BAD1-7B6D4E506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600" y="-77185"/>
            <a:ext cx="9905998" cy="1030289"/>
          </a:xfrm>
        </p:spPr>
        <p:txBody>
          <a:bodyPr/>
          <a:lstStyle/>
          <a:p>
            <a:r>
              <a:rPr lang="en-GB" dirty="0"/>
              <a:t>FOKUS Life Sciences </a:t>
            </a:r>
            <a:r>
              <a:rPr lang="en-GB" dirty="0" err="1"/>
              <a:t>m.sc.</a:t>
            </a:r>
            <a:r>
              <a:rPr lang="en-GB" dirty="0"/>
              <a:t> – CS </a:t>
            </a:r>
            <a:r>
              <a:rPr lang="en-GB" dirty="0" err="1"/>
              <a:t>m.Sc.</a:t>
            </a:r>
            <a:endParaRPr lang="tr-TR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EF6C53D-7841-FAD2-3266-221AD43B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2599" y="1841073"/>
            <a:ext cx="3242553" cy="182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153654C-F4A8-923C-9535-A7439DAC8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98" y="713867"/>
            <a:ext cx="3934855" cy="295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s wurde kein Alt-Text für dieses Bild angegeben.">
            <a:extLst>
              <a:ext uri="{FF2B5EF4-FFF2-40B4-BE49-F238E27FC236}">
                <a16:creationId xmlns:a16="http://schemas.microsoft.com/office/drawing/2014/main" id="{653454B3-C93C-596B-0C3D-DCA819E1D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572" y="1233094"/>
            <a:ext cx="3242553" cy="243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E268DF6-D63E-247F-415A-7F31B8DF8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265" y="3871583"/>
            <a:ext cx="3981888" cy="2986416"/>
          </a:xfrm>
          <a:prstGeom prst="rect">
            <a:avLst/>
          </a:prstGeom>
        </p:spPr>
      </p:pic>
      <p:pic>
        <p:nvPicPr>
          <p:cNvPr id="6152" name="Picture 8" descr="Es wurde kein Alt-Text für dieses Bild angegeben.">
            <a:extLst>
              <a:ext uri="{FF2B5EF4-FFF2-40B4-BE49-F238E27FC236}">
                <a16:creationId xmlns:a16="http://schemas.microsoft.com/office/drawing/2014/main" id="{E98AD669-0BC6-B9F5-2447-3E1D46969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599" y="4013375"/>
            <a:ext cx="4293277" cy="284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D0C48F4-E3E8-FBD7-B788-4AAA7120FF39}"/>
              </a:ext>
            </a:extLst>
          </p:cNvPr>
          <p:cNvSpPr/>
          <p:nvPr/>
        </p:nvSpPr>
        <p:spPr>
          <a:xfrm rot="20112562">
            <a:off x="722170" y="2189440"/>
            <a:ext cx="10243225" cy="24196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 could talk hours and hours about my projects, please do not hesitate to ask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437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Schaltkreis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260</Words>
  <Application>Microsoft Office PowerPoint</Application>
  <PresentationFormat>Breitbild</PresentationFormat>
  <Paragraphs>64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Aptos</vt:lpstr>
      <vt:lpstr>Arial</vt:lpstr>
      <vt:lpstr>system-ui</vt:lpstr>
      <vt:lpstr>Tw Cen MT</vt:lpstr>
      <vt:lpstr>Wingdings</vt:lpstr>
      <vt:lpstr>Schaltkreis</vt:lpstr>
      <vt:lpstr>PowerPoint-Präsentation</vt:lpstr>
      <vt:lpstr>Structure of presentation</vt:lpstr>
      <vt:lpstr>Journey to gERMANY</vt:lpstr>
      <vt:lpstr>PowerPoint-Präsentation</vt:lpstr>
      <vt:lpstr>Molecular Medicine b.sc.</vt:lpstr>
      <vt:lpstr>Molecular Medicine b.sc.</vt:lpstr>
      <vt:lpstr>FOKUS Life Sciences m.sc. – CS m.Sc.</vt:lpstr>
      <vt:lpstr>FOKUS Life Sciences m.sc. – CS m.Sc.</vt:lpstr>
      <vt:lpstr>FOKUS Life Sciences m.sc. – CS m.Sc.</vt:lpstr>
      <vt:lpstr>DEMO Project showcase</vt:lpstr>
      <vt:lpstr>Summary of workflow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Serli Kopar</dc:creator>
  <cp:lastModifiedBy>Serli Kopar</cp:lastModifiedBy>
  <cp:revision>8</cp:revision>
  <dcterms:created xsi:type="dcterms:W3CDTF">2024-11-18T17:13:50Z</dcterms:created>
  <dcterms:modified xsi:type="dcterms:W3CDTF">2024-12-10T14:27:32Z</dcterms:modified>
</cp:coreProperties>
</file>